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Lst>
  <p:notesMasterIdLst>
    <p:notesMasterId r:id="rId11"/>
  </p:notesMasterIdLst>
  <p:handoutMasterIdLst>
    <p:handoutMasterId r:id="rId12"/>
  </p:handoutMasterIdLst>
  <p:sldIdLst>
    <p:sldId id="256" r:id="rId2"/>
    <p:sldId id="259" r:id="rId3"/>
    <p:sldId id="258" r:id="rId4"/>
    <p:sldId id="2134806521" r:id="rId5"/>
    <p:sldId id="261" r:id="rId6"/>
    <p:sldId id="262" r:id="rId7"/>
    <p:sldId id="2147483647" r:id="rId8"/>
    <p:sldId id="2134806518" r:id="rId9"/>
    <p:sldId id="2134806517" r:id="rId10"/>
  </p:sldIdLst>
  <p:sldSz cx="44232513" cy="21618575"/>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994" userDrawn="1">
          <p15:clr>
            <a:srgbClr val="A4A3A4"/>
          </p15:clr>
        </p15:guide>
        <p15:guide id="2" orient="horz" pos="10970" userDrawn="1">
          <p15:clr>
            <a:srgbClr val="A4A3A4"/>
          </p15:clr>
        </p15:guide>
        <p15:guide id="3" orient="horz" pos="6204" userDrawn="1">
          <p15:clr>
            <a:srgbClr val="A4A3A4"/>
          </p15:clr>
        </p15:guide>
        <p15:guide id="4" pos="13936"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1D0FE45A-7076-C060-3926-02C230FFCD7B}" name="Gartner, David (Cognizant)" initials="GD(" userId="S::930056@cognizant.com::31109c44-657a-4c1f-917c-0cd2083250d2" providerId="AD"/>
  <p188:author id="{99F93FB6-C18C-5FBA-5487-DBE9A471B604}" name="Jennifer Kelly" initials="JK" userId="c+VufwqJC72uMbGB6Qy3ESl4lWVfVYW4DP6fjOUmpX4=" providerId="None"/>
  <p188:author id="{AFF83BBF-8DC2-56B1-7D97-F4B62A6558D1}" name="Holsinger, Sophie (Contractor)" initials="H(" userId="qSv0elhcSqVZ6Und2jvxKda9UaW6eolhxm7dQQjF6aw=" providerId="None"/>
  <p188:author id="{0DF45BD4-5C8A-2E2D-FEE5-54A7402B3C0A}" name="Michelle Loeb" initials="ML" userId="y5thoKV0uDjaThbJPgxbMhWQvDJapLNicr5yuEWdci8=" providerId="None"/>
  <p188:author id="{561DB6D9-3341-C508-291F-4E7B425C4BEE}" name="La Cascia, Lynne (Cognizant)" initials="L(" userId="XzsV+nJzGmSCzj+6LOZ0MUrq7QBF9d0P2TCBTjMm7P4=" providerId="None"/>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Rikki Feuerstein" initials="RF" lastIdx="118" clrIdx="0">
    <p:extLst>
      <p:ext uri="{19B8F6BF-5375-455C-9EA6-DF929625EA0E}">
        <p15:presenceInfo xmlns:p15="http://schemas.microsoft.com/office/powerpoint/2012/main" userId="9696b6c1086d6638" providerId="Windows Live"/>
      </p:ext>
    </p:extLst>
  </p:cmAuthor>
  <p:cmAuthor id="2" name="Alex DiMaio" initials="AD" lastIdx="327" clrIdx="1">
    <p:extLst>
      <p:ext uri="{19B8F6BF-5375-455C-9EA6-DF929625EA0E}">
        <p15:presenceInfo xmlns:p15="http://schemas.microsoft.com/office/powerpoint/2012/main" userId="S::adimaio@tenetpartner.onmicrosoft.com::b1481f74-343d-4e6b-b114-ca2ded61f9f6" providerId="AD"/>
      </p:ext>
    </p:extLst>
  </p:cmAuthor>
  <p:cmAuthor id="3" name="Microsoft Office User" initials="MOU" lastIdx="4" clrIdx="2"/>
  <p:cmAuthor id="4" name="Gartner, David (Cognizant)" initials="GD(" lastIdx="61" clrIdx="3">
    <p:extLst>
      <p:ext uri="{19B8F6BF-5375-455C-9EA6-DF929625EA0E}">
        <p15:presenceInfo xmlns:p15="http://schemas.microsoft.com/office/powerpoint/2012/main" userId="S::930056@cognizant.com::31109c44-657a-4c1f-917c-0cd2083250d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AC71D"/>
    <a:srgbClr val="2DB820"/>
    <a:srgbClr val="C6A342"/>
    <a:srgbClr val="C313B6"/>
    <a:srgbClr val="FF3300"/>
    <a:srgbClr val="B81E2D"/>
    <a:srgbClr val="424242"/>
    <a:srgbClr val="ECECEC"/>
    <a:srgbClr val="000048"/>
    <a:srgbClr val="77777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8FC6E5F-5DA8-44EF-91BD-E5B7AF91C2FD}" v="1" dt="2025-07-22T11:22:35.63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838" autoAdjust="0"/>
    <p:restoredTop sz="96327" autoAdjust="0"/>
  </p:normalViewPr>
  <p:slideViewPr>
    <p:cSldViewPr snapToGrid="0">
      <p:cViewPr varScale="1">
        <p:scale>
          <a:sx n="20" d="100"/>
          <a:sy n="20" d="100"/>
        </p:scale>
        <p:origin x="500" y="80"/>
      </p:cViewPr>
      <p:guideLst>
        <p:guide orient="horz" pos="4994"/>
        <p:guide orient="horz" pos="10970"/>
        <p:guide orient="horz" pos="6204"/>
        <p:guide pos="13936"/>
      </p:guideLst>
    </p:cSldViewPr>
  </p:slideViewPr>
  <p:outlineViewPr>
    <p:cViewPr>
      <p:scale>
        <a:sx n="33" d="100"/>
        <a:sy n="33" d="100"/>
      </p:scale>
      <p:origin x="0" y="-20008"/>
    </p:cViewPr>
  </p:outlineViewPr>
  <p:notesTextViewPr>
    <p:cViewPr>
      <p:scale>
        <a:sx n="1" d="1"/>
        <a:sy n="1" d="1"/>
      </p:scale>
      <p:origin x="0" y="0"/>
    </p:cViewPr>
  </p:notesTextViewPr>
  <p:sorterViewPr>
    <p:cViewPr>
      <p:scale>
        <a:sx n="1" d="1"/>
        <a:sy n="1" d="1"/>
      </p:scale>
      <p:origin x="0" y="0"/>
    </p:cViewPr>
  </p:sorterViewPr>
  <p:notesViewPr>
    <p:cSldViewPr snapToGrid="0" showGuides="1">
      <p:cViewPr varScale="1">
        <p:scale>
          <a:sx n="48" d="100"/>
          <a:sy n="48" d="100"/>
        </p:scale>
        <p:origin x="2752" y="3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commentAuthors" Target="commentAuthors.xml"/><Relationship Id="rId18" Type="http://schemas.microsoft.com/office/2016/11/relationships/changesInfo" Target="changesInfos/changesInfo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handoutMaster" Target="handoutMasters/handoutMaster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20" Type="http://schemas.microsoft.com/office/2018/10/relationships/authors" Targe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19"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clId="Web-{E8FC6E5F-5DA8-44EF-91BD-E5B7AF91C2FD}"/>
    <pc:docChg chg="delSld">
      <pc:chgData name="" userId="" providerId="" clId="Web-{E8FC6E5F-5DA8-44EF-91BD-E5B7AF91C2FD}" dt="2025-07-22T11:22:35.631" v="0"/>
      <pc:docMkLst>
        <pc:docMk/>
      </pc:docMkLst>
      <pc:sldChg chg="del">
        <pc:chgData name="" userId="" providerId="" clId="Web-{E8FC6E5F-5DA8-44EF-91BD-E5B7AF91C2FD}" dt="2025-07-22T11:22:35.631" v="0"/>
        <pc:sldMkLst>
          <pc:docMk/>
          <pc:sldMk cId="2499616378" sldId="2134806516"/>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F658FED-51F9-9B45-B597-1E80080F057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B98449CD-7629-F94E-AB7C-5B049A15EC1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E407195-0CC2-A547-89CA-57E183807FCC}" type="datetimeFigureOut">
              <a:rPr lang="en-US" smtClean="0"/>
              <a:t>7/22/2025</a:t>
            </a:fld>
            <a:endParaRPr lang="en-US"/>
          </a:p>
        </p:txBody>
      </p:sp>
      <p:sp>
        <p:nvSpPr>
          <p:cNvPr id="4" name="Footer Placeholder 3">
            <a:extLst>
              <a:ext uri="{FF2B5EF4-FFF2-40B4-BE49-F238E27FC236}">
                <a16:creationId xmlns:a16="http://schemas.microsoft.com/office/drawing/2014/main" id="{EEA1FED8-4762-F94C-A006-546565DF545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3F831462-D62C-8C42-B544-F3E0E7018AB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28F4819-B501-CC4D-93F0-10A4E74E0251}" type="slidenum">
              <a:rPr lang="en-US" smtClean="0"/>
              <a:t>‹#›</a:t>
            </a:fld>
            <a:endParaRPr lang="en-US"/>
          </a:p>
        </p:txBody>
      </p:sp>
    </p:spTree>
    <p:extLst>
      <p:ext uri="{BB962C8B-B14F-4D97-AF65-F5344CB8AC3E}">
        <p14:creationId xmlns:p14="http://schemas.microsoft.com/office/powerpoint/2010/main" val="160213529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9A00608-096F-0448-BF1C-AC23D45B3CD2}" type="datetimeFigureOut">
              <a:rPr lang="en-US" smtClean="0"/>
              <a:t>7/22/2025</a:t>
            </a:fld>
            <a:endParaRPr lang="en-US" dirty="0"/>
          </a:p>
        </p:txBody>
      </p:sp>
      <p:sp>
        <p:nvSpPr>
          <p:cNvPr id="4" name="Slide Image Placeholder 3"/>
          <p:cNvSpPr>
            <a:spLocks noGrp="1" noRot="1" noChangeAspect="1"/>
          </p:cNvSpPr>
          <p:nvPr>
            <p:ph type="sldImg" idx="2"/>
          </p:nvPr>
        </p:nvSpPr>
        <p:spPr>
          <a:xfrm>
            <a:off x="273050" y="1143000"/>
            <a:ext cx="63119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9A3903-E1C0-B641-BF09-7903E2AE2EC7}" type="slidenum">
              <a:rPr lang="en-US" smtClean="0"/>
              <a:t>‹#›</a:t>
            </a:fld>
            <a:endParaRPr lang="en-US" dirty="0"/>
          </a:p>
        </p:txBody>
      </p:sp>
    </p:spTree>
    <p:extLst>
      <p:ext uri="{BB962C8B-B14F-4D97-AF65-F5344CB8AC3E}">
        <p14:creationId xmlns:p14="http://schemas.microsoft.com/office/powerpoint/2010/main" val="23477533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12.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1.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12.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Master" Target="../slideMasters/slideMaster1.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12.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2.pn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3.pn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4.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pn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jp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5.jp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5.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1 - dark layout ">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C5D98D9-078E-1B4D-9B08-C13EF3A05D22}"/>
              </a:ext>
            </a:extLst>
          </p:cNvPr>
          <p:cNvPicPr>
            <a:picLocks noChangeAspect="1"/>
          </p:cNvPicPr>
          <p:nvPr userDrawn="1"/>
        </p:nvPicPr>
        <p:blipFill rotWithShape="1">
          <a:blip r:embed="rId2">
            <a:extLst>
              <a:ext uri="{28A0092B-C50C-407E-A947-70E740481C1C}">
                <a14:useLocalDpi xmlns:a14="http://schemas.microsoft.com/office/drawing/2010/main"/>
              </a:ext>
            </a:extLst>
          </a:blip>
          <a:srcRect l="117" t="117"/>
          <a:stretch/>
        </p:blipFill>
        <p:spPr>
          <a:xfrm>
            <a:off x="14" y="-3"/>
            <a:ext cx="44232513" cy="21618581"/>
          </a:xfrm>
          <a:prstGeom prst="rect">
            <a:avLst/>
          </a:prstGeom>
        </p:spPr>
      </p:pic>
      <p:sp>
        <p:nvSpPr>
          <p:cNvPr id="2" name="Title 1">
            <a:extLst>
              <a:ext uri="{FF2B5EF4-FFF2-40B4-BE49-F238E27FC236}">
                <a16:creationId xmlns:a16="http://schemas.microsoft.com/office/drawing/2014/main" id="{D545B5F9-B0CC-474A-9C3C-A26A32768AF8}"/>
              </a:ext>
            </a:extLst>
          </p:cNvPr>
          <p:cNvSpPr>
            <a:spLocks noGrp="1"/>
          </p:cNvSpPr>
          <p:nvPr>
            <p:ph type="ctrTitle"/>
          </p:nvPr>
        </p:nvSpPr>
        <p:spPr>
          <a:xfrm>
            <a:off x="3781885" y="6635932"/>
            <a:ext cx="14559868" cy="5763910"/>
          </a:xfrm>
        </p:spPr>
        <p:txBody>
          <a:bodyPr anchor="b">
            <a:noAutofit/>
          </a:bodyPr>
          <a:lstStyle>
            <a:lvl1pPr algn="l">
              <a:defRPr sz="7104" b="1">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50A7EFB4-CCA6-4E89-9EF6-9F4FE5D53A94}"/>
              </a:ext>
            </a:extLst>
          </p:cNvPr>
          <p:cNvSpPr>
            <a:spLocks noGrp="1"/>
          </p:cNvSpPr>
          <p:nvPr>
            <p:ph type="subTitle" idx="1"/>
          </p:nvPr>
        </p:nvSpPr>
        <p:spPr>
          <a:xfrm>
            <a:off x="3783978" y="13201744"/>
            <a:ext cx="14563553" cy="1441238"/>
          </a:xfrm>
          <a:prstGeom prst="rect">
            <a:avLst/>
          </a:prstGeom>
        </p:spPr>
        <p:txBody>
          <a:bodyPr lIns="0" tIns="0" rIns="0" bIns="0">
            <a:noAutofit/>
          </a:bodyPr>
          <a:lstStyle>
            <a:lvl1pPr marL="0" indent="0" algn="l">
              <a:buNone/>
              <a:defRPr sz="3947">
                <a:solidFill>
                  <a:schemeClr val="bg1"/>
                </a:solidFill>
              </a:defRPr>
            </a:lvl1pPr>
            <a:lvl2pPr marL="902399" indent="0" algn="ctr">
              <a:buNone/>
              <a:defRPr sz="3947"/>
            </a:lvl2pPr>
            <a:lvl3pPr marL="1804805" indent="0" algn="ctr">
              <a:buNone/>
              <a:defRPr sz="3552"/>
            </a:lvl3pPr>
            <a:lvl4pPr marL="2707205" indent="0" algn="ctr">
              <a:buNone/>
              <a:defRPr sz="3158"/>
            </a:lvl4pPr>
            <a:lvl5pPr marL="3609611" indent="0" algn="ctr">
              <a:buNone/>
              <a:defRPr sz="3158"/>
            </a:lvl5pPr>
            <a:lvl6pPr marL="4512017" indent="0" algn="ctr">
              <a:buNone/>
              <a:defRPr sz="3158"/>
            </a:lvl6pPr>
            <a:lvl7pPr marL="5414416" indent="0" algn="ctr">
              <a:buNone/>
              <a:defRPr sz="3158"/>
            </a:lvl7pPr>
            <a:lvl8pPr marL="6316823" indent="0" algn="ctr">
              <a:buNone/>
              <a:defRPr sz="3158"/>
            </a:lvl8pPr>
            <a:lvl9pPr marL="7219222" indent="0" algn="ctr">
              <a:buNone/>
              <a:defRPr sz="3158"/>
            </a:lvl9pPr>
          </a:lstStyle>
          <a:p>
            <a:r>
              <a:rPr lang="en-US"/>
              <a:t>Click to edit Master subtitle style</a:t>
            </a:r>
            <a:endParaRPr lang="en-US" dirty="0"/>
          </a:p>
        </p:txBody>
      </p:sp>
      <p:sp>
        <p:nvSpPr>
          <p:cNvPr id="5" name="Footer Placeholder 4">
            <a:extLst>
              <a:ext uri="{FF2B5EF4-FFF2-40B4-BE49-F238E27FC236}">
                <a16:creationId xmlns:a16="http://schemas.microsoft.com/office/drawing/2014/main" id="{C109DE29-D9FA-4B0E-A7C0-43DB36D3CDC1}"/>
              </a:ext>
            </a:extLst>
          </p:cNvPr>
          <p:cNvSpPr>
            <a:spLocks noGrp="1"/>
          </p:cNvSpPr>
          <p:nvPr>
            <p:ph type="ftr" sz="quarter" idx="11"/>
          </p:nvPr>
        </p:nvSpPr>
        <p:spPr>
          <a:xfrm>
            <a:off x="3781889" y="19744982"/>
            <a:ext cx="4346984" cy="1150989"/>
          </a:xfrm>
          <a:prstGeom prst="rect">
            <a:avLst/>
          </a:prstGeom>
        </p:spPr>
        <p:txBody>
          <a:bodyPr/>
          <a:lstStyle>
            <a:lvl1pPr>
              <a:defRPr>
                <a:solidFill>
                  <a:schemeClr val="bg2"/>
                </a:solidFill>
              </a:defRPr>
            </a:lvl1pPr>
          </a:lstStyle>
          <a:p>
            <a:r>
              <a:rPr lang="en-US" dirty="0"/>
              <a:t>© 2022 Cognizant</a:t>
            </a:r>
          </a:p>
        </p:txBody>
      </p:sp>
      <p:sp>
        <p:nvSpPr>
          <p:cNvPr id="11" name="Text Placeholder 2">
            <a:extLst>
              <a:ext uri="{FF2B5EF4-FFF2-40B4-BE49-F238E27FC236}">
                <a16:creationId xmlns:a16="http://schemas.microsoft.com/office/drawing/2014/main" id="{0A57A3A6-0AF3-C54A-8CB5-7EF0565FF32C}"/>
              </a:ext>
            </a:extLst>
          </p:cNvPr>
          <p:cNvSpPr>
            <a:spLocks noGrp="1"/>
          </p:cNvSpPr>
          <p:nvPr>
            <p:ph type="body" idx="12" hasCustomPrompt="1"/>
          </p:nvPr>
        </p:nvSpPr>
        <p:spPr>
          <a:xfrm>
            <a:off x="3781885" y="16674957"/>
            <a:ext cx="14559790" cy="1150989"/>
          </a:xfrm>
          <a:prstGeom prst="rect">
            <a:avLst/>
          </a:prstGeom>
        </p:spPr>
        <p:txBody>
          <a:bodyPr wrap="none"/>
          <a:lstStyle>
            <a:lvl1pPr marL="0" indent="0">
              <a:buNone/>
              <a:defRPr sz="2368">
                <a:solidFill>
                  <a:schemeClr val="bg2"/>
                </a:solidFill>
              </a:defRPr>
            </a:lvl1pPr>
            <a:lvl2pPr marL="902399" indent="0">
              <a:buNone/>
              <a:defRPr>
                <a:solidFill>
                  <a:schemeClr val="bg2"/>
                </a:solidFill>
              </a:defRPr>
            </a:lvl2pPr>
            <a:lvl3pPr marL="1804805" indent="0">
              <a:buNone/>
              <a:defRPr>
                <a:solidFill>
                  <a:schemeClr val="bg2"/>
                </a:solidFill>
              </a:defRPr>
            </a:lvl3pPr>
            <a:lvl4pPr marL="2707205" indent="0">
              <a:buNone/>
              <a:defRPr>
                <a:solidFill>
                  <a:schemeClr val="bg2"/>
                </a:solidFill>
              </a:defRPr>
            </a:lvl4pPr>
            <a:lvl5pPr marL="3609611" indent="0">
              <a:buNone/>
              <a:defRPr>
                <a:solidFill>
                  <a:schemeClr val="bg2"/>
                </a:solidFill>
              </a:defRPr>
            </a:lvl5pPr>
          </a:lstStyle>
          <a:p>
            <a:pPr lvl="0"/>
            <a:r>
              <a:rPr lang="en-US" dirty="0"/>
              <a:t>Click to edit date</a:t>
            </a:r>
          </a:p>
        </p:txBody>
      </p:sp>
      <p:sp>
        <p:nvSpPr>
          <p:cNvPr id="4" name="TextBox 3">
            <a:extLst>
              <a:ext uri="{FF2B5EF4-FFF2-40B4-BE49-F238E27FC236}">
                <a16:creationId xmlns:a16="http://schemas.microsoft.com/office/drawing/2014/main" id="{B0514FB0-4CED-294C-94C0-7AE48992D94A}"/>
              </a:ext>
            </a:extLst>
          </p:cNvPr>
          <p:cNvSpPr txBox="1"/>
          <p:nvPr userDrawn="1"/>
        </p:nvSpPr>
        <p:spPr>
          <a:xfrm>
            <a:off x="-4962888" y="530377"/>
            <a:ext cx="0" cy="0"/>
          </a:xfrm>
          <a:prstGeom prst="rect">
            <a:avLst/>
          </a:prstGeom>
          <a:noFill/>
        </p:spPr>
        <p:txBody>
          <a:bodyPr wrap="none" lIns="0" tIns="0" rIns="0" bIns="0" rtlCol="0">
            <a:noAutofit/>
          </a:bodyPr>
          <a:lstStyle/>
          <a:p>
            <a:pPr algn="l"/>
            <a:endParaRPr lang="en-US" sz="3158" dirty="0">
              <a:solidFill>
                <a:schemeClr val="tx2"/>
              </a:solidFill>
            </a:endParaRPr>
          </a:p>
        </p:txBody>
      </p:sp>
      <p:pic>
        <p:nvPicPr>
          <p:cNvPr id="10" name="Logo">
            <a:extLst>
              <a:ext uri="{FF2B5EF4-FFF2-40B4-BE49-F238E27FC236}">
                <a16:creationId xmlns:a16="http://schemas.microsoft.com/office/drawing/2014/main" id="{500EB0FA-ED09-2D45-A504-B05B58FC395D}"/>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1696750" y="1203761"/>
            <a:ext cx="7502633" cy="1955677"/>
          </a:xfrm>
          <a:prstGeom prst="rect">
            <a:avLst/>
          </a:prstGeom>
        </p:spPr>
      </p:pic>
    </p:spTree>
    <p:extLst>
      <p:ext uri="{BB962C8B-B14F-4D97-AF65-F5344CB8AC3E}">
        <p14:creationId xmlns:p14="http://schemas.microsoft.com/office/powerpoint/2010/main" val="3194525672"/>
      </p:ext>
    </p:extLst>
  </p:cSld>
  <p:clrMapOvr>
    <a:masterClrMapping/>
  </p:clrMapOvr>
  <p:extLst>
    <p:ext uri="{DCECCB84-F9BA-43D5-87BE-67443E8EF086}">
      <p15:sldGuideLst xmlns:p15="http://schemas.microsoft.com/office/powerpoint/2012/main">
        <p15:guide id="1" pos="2377"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ivider 2 - gradient 1">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7C131AFB-45B4-604E-904C-658D3FDA7638}"/>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5010" t="10638" r="15648"/>
          <a:stretch/>
        </p:blipFill>
        <p:spPr>
          <a:xfrm>
            <a:off x="14" y="11"/>
            <a:ext cx="44232513" cy="21643860"/>
          </a:xfrm>
          <a:prstGeom prst="rect">
            <a:avLst/>
          </a:prstGeom>
        </p:spPr>
      </p:pic>
      <p:pic>
        <p:nvPicPr>
          <p:cNvPr id="8" name="Picture 7">
            <a:extLst>
              <a:ext uri="{FF2B5EF4-FFF2-40B4-BE49-F238E27FC236}">
                <a16:creationId xmlns:a16="http://schemas.microsoft.com/office/drawing/2014/main" id="{6B63C380-E279-D44A-A6C8-6A5715D7BB4E}"/>
              </a:ext>
            </a:extLst>
          </p:cNvPr>
          <p:cNvPicPr>
            <a:picLocks/>
          </p:cNvPicPr>
          <p:nvPr userDrawn="1"/>
        </p:nvPicPr>
        <p:blipFill>
          <a:blip r:embed="rId4" cstate="screen">
            <a:extLst>
              <a:ext uri="{28A0092B-C50C-407E-A947-70E740481C1C}">
                <a14:useLocalDpi xmlns:a14="http://schemas.microsoft.com/office/drawing/2010/main"/>
              </a:ext>
            </a:extLst>
          </a:blip>
          <a:srcRect t="800" b="800"/>
          <a:stretch/>
        </p:blipFill>
        <p:spPr>
          <a:xfrm>
            <a:off x="0" y="5"/>
            <a:ext cx="0" cy="21618575"/>
          </a:xfrm>
          <a:prstGeom prst="rect">
            <a:avLst/>
          </a:prstGeom>
        </p:spPr>
      </p:pic>
      <p:sp>
        <p:nvSpPr>
          <p:cNvPr id="5" name="Footer Placeholder 4">
            <a:extLst>
              <a:ext uri="{FF2B5EF4-FFF2-40B4-BE49-F238E27FC236}">
                <a16:creationId xmlns:a16="http://schemas.microsoft.com/office/drawing/2014/main" id="{C109DE29-D9FA-4B0E-A7C0-43DB36D3CDC1}"/>
              </a:ext>
            </a:extLst>
          </p:cNvPr>
          <p:cNvSpPr>
            <a:spLocks noGrp="1"/>
          </p:cNvSpPr>
          <p:nvPr>
            <p:ph type="ftr" sz="quarter" idx="11"/>
          </p:nvPr>
        </p:nvSpPr>
        <p:spPr>
          <a:xfrm>
            <a:off x="3781889" y="19939005"/>
            <a:ext cx="4346984" cy="956954"/>
          </a:xfrm>
          <a:prstGeom prst="rect">
            <a:avLst/>
          </a:prstGeom>
        </p:spPr>
        <p:txBody>
          <a:bodyPr/>
          <a:lstStyle>
            <a:lvl1pPr>
              <a:defRPr>
                <a:solidFill>
                  <a:schemeClr val="bg1"/>
                </a:solidFill>
              </a:defRPr>
            </a:lvl1pPr>
          </a:lstStyle>
          <a:p>
            <a:r>
              <a:rPr lang="en-US" dirty="0"/>
              <a:t>© 2022 Cognizant</a:t>
            </a:r>
          </a:p>
        </p:txBody>
      </p:sp>
      <p:sp>
        <p:nvSpPr>
          <p:cNvPr id="6" name="Slide Number Placeholder 5">
            <a:extLst>
              <a:ext uri="{FF2B5EF4-FFF2-40B4-BE49-F238E27FC236}">
                <a16:creationId xmlns:a16="http://schemas.microsoft.com/office/drawing/2014/main" id="{7357FC31-4B65-4AE0-A928-66D0B6CC0E7D}"/>
              </a:ext>
            </a:extLst>
          </p:cNvPr>
          <p:cNvSpPr>
            <a:spLocks noGrp="1"/>
          </p:cNvSpPr>
          <p:nvPr>
            <p:ph type="sldNum" sz="quarter" idx="12"/>
          </p:nvPr>
        </p:nvSpPr>
        <p:spPr>
          <a:xfrm>
            <a:off x="1658729" y="19939334"/>
            <a:ext cx="1277409" cy="958618"/>
          </a:xfrm>
          <a:prstGeom prst="rect">
            <a:avLst/>
          </a:prstGeom>
        </p:spPr>
        <p:txBody>
          <a:bodyPr/>
          <a:lstStyle>
            <a:lvl1pPr>
              <a:defRPr>
                <a:solidFill>
                  <a:schemeClr val="bg1"/>
                </a:solidFill>
              </a:defRPr>
            </a:lvl1pPr>
          </a:lstStyle>
          <a:p>
            <a:fld id="{C53E075B-3175-45CF-B3C7-FEDF3F5961E3}" type="slidenum">
              <a:rPr lang="en-US" smtClean="0"/>
              <a:pPr/>
              <a:t>‹#›</a:t>
            </a:fld>
            <a:endParaRPr lang="en-US" dirty="0"/>
          </a:p>
        </p:txBody>
      </p:sp>
      <p:sp>
        <p:nvSpPr>
          <p:cNvPr id="14" name="Title 1">
            <a:extLst>
              <a:ext uri="{FF2B5EF4-FFF2-40B4-BE49-F238E27FC236}">
                <a16:creationId xmlns:a16="http://schemas.microsoft.com/office/drawing/2014/main" id="{740E8CFD-9DDE-024A-8B25-06FBC426124E}"/>
              </a:ext>
            </a:extLst>
          </p:cNvPr>
          <p:cNvSpPr>
            <a:spLocks noGrp="1"/>
          </p:cNvSpPr>
          <p:nvPr>
            <p:ph type="ctrTitle" hasCustomPrompt="1"/>
          </p:nvPr>
        </p:nvSpPr>
        <p:spPr>
          <a:xfrm>
            <a:off x="3781896" y="7636431"/>
            <a:ext cx="18764401" cy="2555828"/>
          </a:xfrm>
          <a:noFill/>
          <a:effectLst/>
        </p:spPr>
        <p:txBody>
          <a:bodyPr wrap="square" lIns="182880" tIns="182880" rIns="182880" bIns="182880" anchor="ctr" anchorCtr="0">
            <a:spAutoFit/>
          </a:bodyPr>
          <a:lstStyle>
            <a:lvl1pPr algn="l">
              <a:defRPr sz="7104" b="1">
                <a:solidFill>
                  <a:schemeClr val="bg2"/>
                </a:solidFill>
              </a:defRPr>
            </a:lvl1pPr>
          </a:lstStyle>
          <a:p>
            <a:r>
              <a:rPr lang="en-US" dirty="0"/>
              <a:t>Click to edit Master title style, copy can go here on a few lines</a:t>
            </a:r>
          </a:p>
        </p:txBody>
      </p:sp>
      <p:pic>
        <p:nvPicPr>
          <p:cNvPr id="10" name="Picture 8">
            <a:extLst>
              <a:ext uri="{FF2B5EF4-FFF2-40B4-BE49-F238E27FC236}">
                <a16:creationId xmlns:a16="http://schemas.microsoft.com/office/drawing/2014/main" id="{03B841D5-E729-0B48-838D-EA94F2CCBBD1}"/>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37979778" y="20025016"/>
            <a:ext cx="4941722" cy="1288137"/>
          </a:xfrm>
          <a:prstGeom prst="rect">
            <a:avLst/>
          </a:prstGeom>
        </p:spPr>
      </p:pic>
    </p:spTree>
    <p:extLst>
      <p:ext uri="{BB962C8B-B14F-4D97-AF65-F5344CB8AC3E}">
        <p14:creationId xmlns:p14="http://schemas.microsoft.com/office/powerpoint/2010/main" val="667767552"/>
      </p:ext>
    </p:extLst>
  </p:cSld>
  <p:clrMapOvr>
    <a:masterClrMapping/>
  </p:clrMapOvr>
  <p:extLst>
    <p:ext uri="{DCECCB84-F9BA-43D5-87BE-67443E8EF086}">
      <p15:sldGuideLst xmlns:p15="http://schemas.microsoft.com/office/powerpoint/2012/main">
        <p15:guide id="1" pos="2377"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ivider 2 - gradient 2">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7C131AFB-45B4-604E-904C-658D3FDA7638}"/>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19098" r="11765" b="30863"/>
          <a:stretch/>
        </p:blipFill>
        <p:spPr>
          <a:xfrm>
            <a:off x="14" y="4"/>
            <a:ext cx="44232513" cy="21795568"/>
          </a:xfrm>
          <a:prstGeom prst="rect">
            <a:avLst/>
          </a:prstGeom>
        </p:spPr>
      </p:pic>
      <p:pic>
        <p:nvPicPr>
          <p:cNvPr id="8" name="Picture 7">
            <a:extLst>
              <a:ext uri="{FF2B5EF4-FFF2-40B4-BE49-F238E27FC236}">
                <a16:creationId xmlns:a16="http://schemas.microsoft.com/office/drawing/2014/main" id="{6B63C380-E279-D44A-A6C8-6A5715D7BB4E}"/>
              </a:ext>
            </a:extLst>
          </p:cNvPr>
          <p:cNvPicPr>
            <a:picLocks/>
          </p:cNvPicPr>
          <p:nvPr userDrawn="1"/>
        </p:nvPicPr>
        <p:blipFill>
          <a:blip r:embed="rId4" cstate="screen">
            <a:extLst>
              <a:ext uri="{28A0092B-C50C-407E-A947-70E740481C1C}">
                <a14:useLocalDpi xmlns:a14="http://schemas.microsoft.com/office/drawing/2010/main"/>
              </a:ext>
            </a:extLst>
          </a:blip>
          <a:srcRect t="800" b="800"/>
          <a:stretch/>
        </p:blipFill>
        <p:spPr>
          <a:xfrm>
            <a:off x="0" y="5"/>
            <a:ext cx="0" cy="21618575"/>
          </a:xfrm>
          <a:prstGeom prst="rect">
            <a:avLst/>
          </a:prstGeom>
        </p:spPr>
      </p:pic>
      <p:sp>
        <p:nvSpPr>
          <p:cNvPr id="5" name="Footer Placeholder 4">
            <a:extLst>
              <a:ext uri="{FF2B5EF4-FFF2-40B4-BE49-F238E27FC236}">
                <a16:creationId xmlns:a16="http://schemas.microsoft.com/office/drawing/2014/main" id="{C109DE29-D9FA-4B0E-A7C0-43DB36D3CDC1}"/>
              </a:ext>
            </a:extLst>
          </p:cNvPr>
          <p:cNvSpPr>
            <a:spLocks noGrp="1"/>
          </p:cNvSpPr>
          <p:nvPr>
            <p:ph type="ftr" sz="quarter" idx="11"/>
          </p:nvPr>
        </p:nvSpPr>
        <p:spPr>
          <a:xfrm>
            <a:off x="3781889" y="19939005"/>
            <a:ext cx="4346984" cy="956954"/>
          </a:xfrm>
          <a:prstGeom prst="rect">
            <a:avLst/>
          </a:prstGeom>
        </p:spPr>
        <p:txBody>
          <a:bodyPr/>
          <a:lstStyle>
            <a:lvl1pPr>
              <a:defRPr>
                <a:solidFill>
                  <a:schemeClr val="bg1"/>
                </a:solidFill>
              </a:defRPr>
            </a:lvl1pPr>
          </a:lstStyle>
          <a:p>
            <a:r>
              <a:rPr lang="en-US"/>
              <a:t>© 2022 Cognizant</a:t>
            </a:r>
            <a:endParaRPr lang="en-US" dirty="0"/>
          </a:p>
        </p:txBody>
      </p:sp>
      <p:sp>
        <p:nvSpPr>
          <p:cNvPr id="6" name="Slide Number Placeholder 5">
            <a:extLst>
              <a:ext uri="{FF2B5EF4-FFF2-40B4-BE49-F238E27FC236}">
                <a16:creationId xmlns:a16="http://schemas.microsoft.com/office/drawing/2014/main" id="{7357FC31-4B65-4AE0-A928-66D0B6CC0E7D}"/>
              </a:ext>
            </a:extLst>
          </p:cNvPr>
          <p:cNvSpPr>
            <a:spLocks noGrp="1"/>
          </p:cNvSpPr>
          <p:nvPr>
            <p:ph type="sldNum" sz="quarter" idx="12"/>
          </p:nvPr>
        </p:nvSpPr>
        <p:spPr>
          <a:xfrm>
            <a:off x="1658729" y="19939334"/>
            <a:ext cx="1277409" cy="958618"/>
          </a:xfrm>
          <a:prstGeom prst="rect">
            <a:avLst/>
          </a:prstGeom>
        </p:spPr>
        <p:txBody>
          <a:bodyPr/>
          <a:lstStyle>
            <a:lvl1pPr>
              <a:defRPr>
                <a:solidFill>
                  <a:schemeClr val="bg1"/>
                </a:solidFill>
              </a:defRPr>
            </a:lvl1pPr>
          </a:lstStyle>
          <a:p>
            <a:fld id="{C53E075B-3175-45CF-B3C7-FEDF3F5961E3}" type="slidenum">
              <a:rPr lang="en-US" smtClean="0"/>
              <a:pPr/>
              <a:t>‹#›</a:t>
            </a:fld>
            <a:endParaRPr lang="en-US" dirty="0"/>
          </a:p>
        </p:txBody>
      </p:sp>
      <p:sp>
        <p:nvSpPr>
          <p:cNvPr id="15" name="Title 1">
            <a:extLst>
              <a:ext uri="{FF2B5EF4-FFF2-40B4-BE49-F238E27FC236}">
                <a16:creationId xmlns:a16="http://schemas.microsoft.com/office/drawing/2014/main" id="{B6550D2D-C709-0F4A-847A-CB0BEE38C330}"/>
              </a:ext>
            </a:extLst>
          </p:cNvPr>
          <p:cNvSpPr>
            <a:spLocks noGrp="1"/>
          </p:cNvSpPr>
          <p:nvPr>
            <p:ph type="ctrTitle" hasCustomPrompt="1"/>
          </p:nvPr>
        </p:nvSpPr>
        <p:spPr>
          <a:xfrm>
            <a:off x="3781896" y="7636431"/>
            <a:ext cx="18764401" cy="2555828"/>
          </a:xfrm>
          <a:noFill/>
          <a:effectLst/>
        </p:spPr>
        <p:txBody>
          <a:bodyPr wrap="square" lIns="182880" tIns="182880" rIns="182880" bIns="182880" anchor="ctr" anchorCtr="0">
            <a:spAutoFit/>
          </a:bodyPr>
          <a:lstStyle>
            <a:lvl1pPr algn="l">
              <a:defRPr sz="7104" b="1">
                <a:solidFill>
                  <a:schemeClr val="bg2"/>
                </a:solidFill>
              </a:defRPr>
            </a:lvl1pPr>
          </a:lstStyle>
          <a:p>
            <a:r>
              <a:rPr lang="en-US" dirty="0"/>
              <a:t>Click to edit Master title style, copy can go here on a few lines</a:t>
            </a:r>
          </a:p>
        </p:txBody>
      </p:sp>
      <p:pic>
        <p:nvPicPr>
          <p:cNvPr id="10" name="Picture 8">
            <a:extLst>
              <a:ext uri="{FF2B5EF4-FFF2-40B4-BE49-F238E27FC236}">
                <a16:creationId xmlns:a16="http://schemas.microsoft.com/office/drawing/2014/main" id="{B41B291C-6CE8-F14B-BD0E-B1C3E37430B7}"/>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37979778" y="20025016"/>
            <a:ext cx="4941722" cy="1288137"/>
          </a:xfrm>
          <a:prstGeom prst="rect">
            <a:avLst/>
          </a:prstGeom>
        </p:spPr>
      </p:pic>
    </p:spTree>
    <p:extLst>
      <p:ext uri="{BB962C8B-B14F-4D97-AF65-F5344CB8AC3E}">
        <p14:creationId xmlns:p14="http://schemas.microsoft.com/office/powerpoint/2010/main" val="4220551738"/>
      </p:ext>
    </p:extLst>
  </p:cSld>
  <p:clrMapOvr>
    <a:masterClrMapping/>
  </p:clrMapOvr>
  <p:extLst>
    <p:ext uri="{DCECCB84-F9BA-43D5-87BE-67443E8EF086}">
      <p15:sldGuideLst xmlns:p15="http://schemas.microsoft.com/office/powerpoint/2012/main">
        <p15:guide id="1" pos="2377"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ivider 2 - gradient 3">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7C131AFB-45B4-604E-904C-658D3FDA7638}"/>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7923" t="14335" r="14839" b="41847"/>
          <a:stretch/>
        </p:blipFill>
        <p:spPr>
          <a:xfrm>
            <a:off x="2" y="0"/>
            <a:ext cx="44318905" cy="21846141"/>
          </a:xfrm>
          <a:prstGeom prst="rect">
            <a:avLst/>
          </a:prstGeom>
        </p:spPr>
      </p:pic>
      <p:pic>
        <p:nvPicPr>
          <p:cNvPr id="8" name="Picture 7">
            <a:extLst>
              <a:ext uri="{FF2B5EF4-FFF2-40B4-BE49-F238E27FC236}">
                <a16:creationId xmlns:a16="http://schemas.microsoft.com/office/drawing/2014/main" id="{6B63C380-E279-D44A-A6C8-6A5715D7BB4E}"/>
              </a:ext>
            </a:extLst>
          </p:cNvPr>
          <p:cNvPicPr>
            <a:picLocks/>
          </p:cNvPicPr>
          <p:nvPr userDrawn="1"/>
        </p:nvPicPr>
        <p:blipFill>
          <a:blip r:embed="rId4" cstate="screen">
            <a:extLst>
              <a:ext uri="{28A0092B-C50C-407E-A947-70E740481C1C}">
                <a14:useLocalDpi xmlns:a14="http://schemas.microsoft.com/office/drawing/2010/main"/>
              </a:ext>
            </a:extLst>
          </a:blip>
          <a:srcRect t="800" b="800"/>
          <a:stretch/>
        </p:blipFill>
        <p:spPr>
          <a:xfrm>
            <a:off x="0" y="5"/>
            <a:ext cx="0" cy="21618575"/>
          </a:xfrm>
          <a:prstGeom prst="rect">
            <a:avLst/>
          </a:prstGeom>
        </p:spPr>
      </p:pic>
      <p:sp>
        <p:nvSpPr>
          <p:cNvPr id="5" name="Footer Placeholder 4">
            <a:extLst>
              <a:ext uri="{FF2B5EF4-FFF2-40B4-BE49-F238E27FC236}">
                <a16:creationId xmlns:a16="http://schemas.microsoft.com/office/drawing/2014/main" id="{C109DE29-D9FA-4B0E-A7C0-43DB36D3CDC1}"/>
              </a:ext>
            </a:extLst>
          </p:cNvPr>
          <p:cNvSpPr>
            <a:spLocks noGrp="1"/>
          </p:cNvSpPr>
          <p:nvPr>
            <p:ph type="ftr" sz="quarter" idx="11"/>
          </p:nvPr>
        </p:nvSpPr>
        <p:spPr>
          <a:xfrm>
            <a:off x="3781889" y="19939005"/>
            <a:ext cx="4346984" cy="956954"/>
          </a:xfrm>
          <a:prstGeom prst="rect">
            <a:avLst/>
          </a:prstGeom>
        </p:spPr>
        <p:txBody>
          <a:bodyPr/>
          <a:lstStyle>
            <a:lvl1pPr>
              <a:defRPr>
                <a:solidFill>
                  <a:schemeClr val="tx2"/>
                </a:solidFill>
              </a:defRPr>
            </a:lvl1pPr>
          </a:lstStyle>
          <a:p>
            <a:r>
              <a:rPr lang="en-US"/>
              <a:t>© 2022 Cognizant</a:t>
            </a:r>
            <a:endParaRPr lang="en-US" dirty="0"/>
          </a:p>
        </p:txBody>
      </p:sp>
      <p:sp>
        <p:nvSpPr>
          <p:cNvPr id="6" name="Slide Number Placeholder 5">
            <a:extLst>
              <a:ext uri="{FF2B5EF4-FFF2-40B4-BE49-F238E27FC236}">
                <a16:creationId xmlns:a16="http://schemas.microsoft.com/office/drawing/2014/main" id="{7357FC31-4B65-4AE0-A928-66D0B6CC0E7D}"/>
              </a:ext>
            </a:extLst>
          </p:cNvPr>
          <p:cNvSpPr>
            <a:spLocks noGrp="1"/>
          </p:cNvSpPr>
          <p:nvPr>
            <p:ph type="sldNum" sz="quarter" idx="12"/>
          </p:nvPr>
        </p:nvSpPr>
        <p:spPr>
          <a:xfrm>
            <a:off x="1658729" y="19939334"/>
            <a:ext cx="1277409" cy="958618"/>
          </a:xfrm>
          <a:prstGeom prst="rect">
            <a:avLst/>
          </a:prstGeom>
        </p:spPr>
        <p:txBody>
          <a:bodyPr/>
          <a:lstStyle>
            <a:lvl1pPr>
              <a:defRPr>
                <a:solidFill>
                  <a:schemeClr val="tx2"/>
                </a:solidFill>
              </a:defRPr>
            </a:lvl1pPr>
          </a:lstStyle>
          <a:p>
            <a:fld id="{C53E075B-3175-45CF-B3C7-FEDF3F5961E3}" type="slidenum">
              <a:rPr lang="en-US" smtClean="0"/>
              <a:pPr/>
              <a:t>‹#›</a:t>
            </a:fld>
            <a:endParaRPr lang="en-US" dirty="0"/>
          </a:p>
        </p:txBody>
      </p:sp>
      <p:sp>
        <p:nvSpPr>
          <p:cNvPr id="11" name="Title 1">
            <a:extLst>
              <a:ext uri="{FF2B5EF4-FFF2-40B4-BE49-F238E27FC236}">
                <a16:creationId xmlns:a16="http://schemas.microsoft.com/office/drawing/2014/main" id="{AFC705F0-5703-9D4B-88FE-DB399EC06DE1}"/>
              </a:ext>
            </a:extLst>
          </p:cNvPr>
          <p:cNvSpPr>
            <a:spLocks noGrp="1"/>
          </p:cNvSpPr>
          <p:nvPr>
            <p:ph type="ctrTitle" hasCustomPrompt="1"/>
          </p:nvPr>
        </p:nvSpPr>
        <p:spPr>
          <a:xfrm>
            <a:off x="3781896" y="7636431"/>
            <a:ext cx="18764401" cy="2555828"/>
          </a:xfrm>
          <a:noFill/>
          <a:effectLst/>
        </p:spPr>
        <p:txBody>
          <a:bodyPr wrap="square" lIns="182880" tIns="182880" rIns="182880" bIns="182880" anchor="ctr" anchorCtr="0">
            <a:spAutoFit/>
          </a:bodyPr>
          <a:lstStyle>
            <a:lvl1pPr algn="l">
              <a:defRPr sz="7104" b="1">
                <a:solidFill>
                  <a:schemeClr val="bg2"/>
                </a:solidFill>
              </a:defRPr>
            </a:lvl1pPr>
          </a:lstStyle>
          <a:p>
            <a:r>
              <a:rPr lang="en-US" dirty="0"/>
              <a:t>Click to edit Master title style, copy can go here on a few lines</a:t>
            </a:r>
          </a:p>
        </p:txBody>
      </p:sp>
      <p:pic>
        <p:nvPicPr>
          <p:cNvPr id="9" name="Picture 5">
            <a:extLst>
              <a:ext uri="{FF2B5EF4-FFF2-40B4-BE49-F238E27FC236}">
                <a16:creationId xmlns:a16="http://schemas.microsoft.com/office/drawing/2014/main" id="{60840CD1-0279-BD46-8F25-1989D92D0337}"/>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38030170" y="20025018"/>
            <a:ext cx="4941722" cy="1288137"/>
          </a:xfrm>
          <a:prstGeom prst="rect">
            <a:avLst/>
          </a:prstGeom>
        </p:spPr>
      </p:pic>
    </p:spTree>
    <p:extLst>
      <p:ext uri="{BB962C8B-B14F-4D97-AF65-F5344CB8AC3E}">
        <p14:creationId xmlns:p14="http://schemas.microsoft.com/office/powerpoint/2010/main" val="2173099838"/>
      </p:ext>
    </p:extLst>
  </p:cSld>
  <p:clrMapOvr>
    <a:masterClrMapping/>
  </p:clrMapOvr>
  <p:extLst>
    <p:ext uri="{DCECCB84-F9BA-43D5-87BE-67443E8EF086}">
      <p15:sldGuideLst xmlns:p15="http://schemas.microsoft.com/office/powerpoint/2012/main">
        <p15:guide id="1" pos="2377"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riple divide - gradient 1">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7729644-34C5-1543-86E0-550EBEFDAD2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5012" t="20936" r="6388" b="390"/>
          <a:stretch/>
        </p:blipFill>
        <p:spPr>
          <a:xfrm>
            <a:off x="42006" y="5"/>
            <a:ext cx="44190521" cy="21618575"/>
          </a:xfrm>
          <a:prstGeom prst="rect">
            <a:avLst/>
          </a:prstGeom>
        </p:spPr>
      </p:pic>
      <p:sp>
        <p:nvSpPr>
          <p:cNvPr id="3" name="Footer Placeholder 4">
            <a:extLst>
              <a:ext uri="{FF2B5EF4-FFF2-40B4-BE49-F238E27FC236}">
                <a16:creationId xmlns:a16="http://schemas.microsoft.com/office/drawing/2014/main" id="{4703109E-6BFC-1742-809E-63EC7ED700EA}"/>
              </a:ext>
            </a:extLst>
          </p:cNvPr>
          <p:cNvSpPr>
            <a:spLocks noGrp="1"/>
          </p:cNvSpPr>
          <p:nvPr>
            <p:ph type="ftr" sz="quarter" idx="11"/>
          </p:nvPr>
        </p:nvSpPr>
        <p:spPr>
          <a:xfrm>
            <a:off x="3781889" y="19744982"/>
            <a:ext cx="4346984" cy="1150989"/>
          </a:xfrm>
        </p:spPr>
        <p:txBody>
          <a:bodyPr/>
          <a:lstStyle>
            <a:lvl1pPr>
              <a:defRPr>
                <a:solidFill>
                  <a:schemeClr val="tx1"/>
                </a:solidFill>
              </a:defRPr>
            </a:lvl1pPr>
          </a:lstStyle>
          <a:p>
            <a:r>
              <a:rPr lang="en-US" dirty="0"/>
              <a:t>© 2022 Cognizant</a:t>
            </a:r>
          </a:p>
        </p:txBody>
      </p:sp>
      <p:sp>
        <p:nvSpPr>
          <p:cNvPr id="4" name="Slide Number Placeholder 5">
            <a:extLst>
              <a:ext uri="{FF2B5EF4-FFF2-40B4-BE49-F238E27FC236}">
                <a16:creationId xmlns:a16="http://schemas.microsoft.com/office/drawing/2014/main" id="{75DF075A-F997-DD4F-A1D4-62F7809FD507}"/>
              </a:ext>
            </a:extLst>
          </p:cNvPr>
          <p:cNvSpPr>
            <a:spLocks noGrp="1"/>
          </p:cNvSpPr>
          <p:nvPr>
            <p:ph type="sldNum" sz="quarter" idx="12"/>
          </p:nvPr>
        </p:nvSpPr>
        <p:spPr>
          <a:xfrm>
            <a:off x="1658729" y="19744967"/>
            <a:ext cx="1277409" cy="1152991"/>
          </a:xfrm>
        </p:spPr>
        <p:txBody>
          <a:bodyPr/>
          <a:lstStyle>
            <a:lvl1pPr>
              <a:defRPr>
                <a:solidFill>
                  <a:schemeClr val="tx1"/>
                </a:solidFill>
              </a:defRPr>
            </a:lvl1pPr>
          </a:lstStyle>
          <a:p>
            <a:fld id="{C53E075B-3175-45CF-B3C7-FEDF3F5961E3}" type="slidenum">
              <a:rPr lang="en-US" smtClean="0"/>
              <a:pPr/>
              <a:t>‹#›</a:t>
            </a:fld>
            <a:endParaRPr lang="en-US" dirty="0"/>
          </a:p>
        </p:txBody>
      </p:sp>
      <p:pic>
        <p:nvPicPr>
          <p:cNvPr id="8" name="Picture 8">
            <a:extLst>
              <a:ext uri="{FF2B5EF4-FFF2-40B4-BE49-F238E27FC236}">
                <a16:creationId xmlns:a16="http://schemas.microsoft.com/office/drawing/2014/main" id="{E2C8F4C0-B128-9B4A-A493-3A158A484A83}"/>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37979778" y="20025016"/>
            <a:ext cx="4941722" cy="1288137"/>
          </a:xfrm>
          <a:prstGeom prst="rect">
            <a:avLst/>
          </a:prstGeom>
        </p:spPr>
      </p:pic>
    </p:spTree>
    <p:extLst>
      <p:ext uri="{BB962C8B-B14F-4D97-AF65-F5344CB8AC3E}">
        <p14:creationId xmlns:p14="http://schemas.microsoft.com/office/powerpoint/2010/main" val="3548478046"/>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riple divide - gradient 2">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2B358EE7-FC7D-E843-AF2C-8D996FE3471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4690" t="21108" r="6420"/>
          <a:stretch/>
        </p:blipFill>
        <p:spPr>
          <a:xfrm>
            <a:off x="14" y="5"/>
            <a:ext cx="44232513" cy="21618575"/>
          </a:xfrm>
          <a:prstGeom prst="rect">
            <a:avLst/>
          </a:prstGeom>
        </p:spPr>
      </p:pic>
      <p:sp>
        <p:nvSpPr>
          <p:cNvPr id="3" name="Footer Placeholder 4">
            <a:extLst>
              <a:ext uri="{FF2B5EF4-FFF2-40B4-BE49-F238E27FC236}">
                <a16:creationId xmlns:a16="http://schemas.microsoft.com/office/drawing/2014/main" id="{4703109E-6BFC-1742-809E-63EC7ED700EA}"/>
              </a:ext>
            </a:extLst>
          </p:cNvPr>
          <p:cNvSpPr>
            <a:spLocks noGrp="1"/>
          </p:cNvSpPr>
          <p:nvPr>
            <p:ph type="ftr" sz="quarter" idx="11"/>
          </p:nvPr>
        </p:nvSpPr>
        <p:spPr>
          <a:xfrm>
            <a:off x="3781889" y="19744982"/>
            <a:ext cx="4346984" cy="1150989"/>
          </a:xfrm>
        </p:spPr>
        <p:txBody>
          <a:bodyPr/>
          <a:lstStyle>
            <a:lvl1pPr>
              <a:defRPr>
                <a:solidFill>
                  <a:schemeClr val="tx1"/>
                </a:solidFill>
              </a:defRPr>
            </a:lvl1pPr>
          </a:lstStyle>
          <a:p>
            <a:r>
              <a:rPr lang="en-US" dirty="0"/>
              <a:t>© 2022 Cognizant</a:t>
            </a:r>
          </a:p>
        </p:txBody>
      </p:sp>
      <p:sp>
        <p:nvSpPr>
          <p:cNvPr id="4" name="Slide Number Placeholder 5">
            <a:extLst>
              <a:ext uri="{FF2B5EF4-FFF2-40B4-BE49-F238E27FC236}">
                <a16:creationId xmlns:a16="http://schemas.microsoft.com/office/drawing/2014/main" id="{75DF075A-F997-DD4F-A1D4-62F7809FD507}"/>
              </a:ext>
            </a:extLst>
          </p:cNvPr>
          <p:cNvSpPr>
            <a:spLocks noGrp="1"/>
          </p:cNvSpPr>
          <p:nvPr>
            <p:ph type="sldNum" sz="quarter" idx="12"/>
          </p:nvPr>
        </p:nvSpPr>
        <p:spPr>
          <a:xfrm>
            <a:off x="1658729" y="19744967"/>
            <a:ext cx="1277409" cy="1152991"/>
          </a:xfrm>
        </p:spPr>
        <p:txBody>
          <a:bodyPr/>
          <a:lstStyle>
            <a:lvl1pPr>
              <a:defRPr>
                <a:solidFill>
                  <a:schemeClr val="tx1"/>
                </a:solidFill>
              </a:defRPr>
            </a:lvl1pPr>
          </a:lstStyle>
          <a:p>
            <a:fld id="{C53E075B-3175-45CF-B3C7-FEDF3F5961E3}" type="slidenum">
              <a:rPr lang="en-US" smtClean="0"/>
              <a:pPr/>
              <a:t>‹#›</a:t>
            </a:fld>
            <a:endParaRPr lang="en-US" dirty="0"/>
          </a:p>
        </p:txBody>
      </p:sp>
      <p:pic>
        <p:nvPicPr>
          <p:cNvPr id="6" name="Picture 8">
            <a:extLst>
              <a:ext uri="{FF2B5EF4-FFF2-40B4-BE49-F238E27FC236}">
                <a16:creationId xmlns:a16="http://schemas.microsoft.com/office/drawing/2014/main" id="{BEC0577B-E1A3-BB47-B7CB-EBF6A2B0F9A6}"/>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37979778" y="20025016"/>
            <a:ext cx="4941722" cy="1288137"/>
          </a:xfrm>
          <a:prstGeom prst="rect">
            <a:avLst/>
          </a:prstGeom>
        </p:spPr>
      </p:pic>
    </p:spTree>
    <p:extLst>
      <p:ext uri="{BB962C8B-B14F-4D97-AF65-F5344CB8AC3E}">
        <p14:creationId xmlns:p14="http://schemas.microsoft.com/office/powerpoint/2010/main" val="1260293168"/>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riple divide - gradient 3">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FFA9B71-FDBF-F042-A42A-6CCE1794029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6053" t="22108" r="6545" b="-1"/>
          <a:stretch/>
        </p:blipFill>
        <p:spPr>
          <a:xfrm>
            <a:off x="42004" y="8"/>
            <a:ext cx="44232513" cy="21664179"/>
          </a:xfrm>
          <a:prstGeom prst="rect">
            <a:avLst/>
          </a:prstGeom>
        </p:spPr>
      </p:pic>
      <p:sp>
        <p:nvSpPr>
          <p:cNvPr id="3" name="Footer Placeholder 4">
            <a:extLst>
              <a:ext uri="{FF2B5EF4-FFF2-40B4-BE49-F238E27FC236}">
                <a16:creationId xmlns:a16="http://schemas.microsoft.com/office/drawing/2014/main" id="{4703109E-6BFC-1742-809E-63EC7ED700EA}"/>
              </a:ext>
            </a:extLst>
          </p:cNvPr>
          <p:cNvSpPr>
            <a:spLocks noGrp="1"/>
          </p:cNvSpPr>
          <p:nvPr>
            <p:ph type="ftr" sz="quarter" idx="11"/>
          </p:nvPr>
        </p:nvSpPr>
        <p:spPr>
          <a:xfrm>
            <a:off x="3781889" y="19744982"/>
            <a:ext cx="4346984" cy="1150989"/>
          </a:xfrm>
        </p:spPr>
        <p:txBody>
          <a:bodyPr/>
          <a:lstStyle>
            <a:lvl1pPr>
              <a:defRPr>
                <a:solidFill>
                  <a:schemeClr val="tx1"/>
                </a:solidFill>
              </a:defRPr>
            </a:lvl1pPr>
          </a:lstStyle>
          <a:p>
            <a:r>
              <a:rPr lang="en-US" dirty="0"/>
              <a:t>© 2022 Cognizant</a:t>
            </a:r>
          </a:p>
        </p:txBody>
      </p:sp>
      <p:sp>
        <p:nvSpPr>
          <p:cNvPr id="4" name="Slide Number Placeholder 5">
            <a:extLst>
              <a:ext uri="{FF2B5EF4-FFF2-40B4-BE49-F238E27FC236}">
                <a16:creationId xmlns:a16="http://schemas.microsoft.com/office/drawing/2014/main" id="{75DF075A-F997-DD4F-A1D4-62F7809FD507}"/>
              </a:ext>
            </a:extLst>
          </p:cNvPr>
          <p:cNvSpPr>
            <a:spLocks noGrp="1"/>
          </p:cNvSpPr>
          <p:nvPr>
            <p:ph type="sldNum" sz="quarter" idx="12"/>
          </p:nvPr>
        </p:nvSpPr>
        <p:spPr>
          <a:xfrm>
            <a:off x="1658729" y="19744967"/>
            <a:ext cx="1277409" cy="1152991"/>
          </a:xfrm>
        </p:spPr>
        <p:txBody>
          <a:bodyPr/>
          <a:lstStyle>
            <a:lvl1pPr>
              <a:defRPr>
                <a:solidFill>
                  <a:schemeClr val="tx1"/>
                </a:solidFill>
              </a:defRPr>
            </a:lvl1pPr>
          </a:lstStyle>
          <a:p>
            <a:fld id="{C53E075B-3175-45CF-B3C7-FEDF3F5961E3}" type="slidenum">
              <a:rPr lang="en-US" smtClean="0"/>
              <a:pPr/>
              <a:t>‹#›</a:t>
            </a:fld>
            <a:endParaRPr lang="en-US" dirty="0"/>
          </a:p>
        </p:txBody>
      </p:sp>
      <p:pic>
        <p:nvPicPr>
          <p:cNvPr id="7" name="Picture 5">
            <a:extLst>
              <a:ext uri="{FF2B5EF4-FFF2-40B4-BE49-F238E27FC236}">
                <a16:creationId xmlns:a16="http://schemas.microsoft.com/office/drawing/2014/main" id="{79CCFE82-B8A6-BC48-80D3-A5EA4ECAAEEA}"/>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38030170" y="20025018"/>
            <a:ext cx="4941722" cy="1288137"/>
          </a:xfrm>
          <a:prstGeom prst="rect">
            <a:avLst/>
          </a:prstGeom>
        </p:spPr>
      </p:pic>
    </p:spTree>
    <p:extLst>
      <p:ext uri="{BB962C8B-B14F-4D97-AF65-F5344CB8AC3E}">
        <p14:creationId xmlns:p14="http://schemas.microsoft.com/office/powerpoint/2010/main" val="3644286076"/>
      </p:ext>
    </p:extLst>
  </p:cSld>
  <p:clrMapOvr>
    <a:overrideClrMapping bg1="lt1" tx1="dk1" bg2="lt2" tx2="dk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asic title and content - light">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35E5E72-A3E8-334F-8440-9071B445F06A}"/>
              </a:ext>
            </a:extLst>
          </p:cNvPr>
          <p:cNvSpPr>
            <a:spLocks noGrp="1"/>
          </p:cNvSpPr>
          <p:nvPr>
            <p:ph sz="quarter" idx="21"/>
          </p:nvPr>
        </p:nvSpPr>
        <p:spPr>
          <a:xfrm>
            <a:off x="1658730" y="4804141"/>
            <a:ext cx="39210275" cy="1321135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AE54E4AF-DC74-4D20-8889-EEAA33BF662F}"/>
              </a:ext>
            </a:extLst>
          </p:cNvPr>
          <p:cNvSpPr>
            <a:spLocks noGrp="1"/>
          </p:cNvSpPr>
          <p:nvPr>
            <p:ph type="title"/>
          </p:nvPr>
        </p:nvSpPr>
        <p:spPr>
          <a:xfrm>
            <a:off x="1658732" y="1758325"/>
            <a:ext cx="39212126" cy="970210"/>
          </a:xfrm>
        </p:spPr>
        <p:txBody>
          <a:bodyPr wrap="square" lIns="0" tIns="0" rIns="0" bIns="0" anchor="t" anchorCtr="0">
            <a:noAutofit/>
          </a:bodyPr>
          <a:lstStyle>
            <a:lvl1pPr>
              <a:lnSpc>
                <a:spcPct val="100000"/>
              </a:lnSpc>
              <a:defRPr sz="4737" b="1">
                <a:solidFill>
                  <a:schemeClr val="tx1"/>
                </a:solidFill>
              </a:defRPr>
            </a:lvl1pPr>
          </a:lstStyle>
          <a:p>
            <a:r>
              <a:rPr lang="en-US"/>
              <a:t>Click to edit Master title style</a:t>
            </a:r>
            <a:endParaRPr lang="en-US" dirty="0"/>
          </a:p>
        </p:txBody>
      </p:sp>
      <p:sp>
        <p:nvSpPr>
          <p:cNvPr id="11" name="Footer Placeholder 4">
            <a:extLst>
              <a:ext uri="{FF2B5EF4-FFF2-40B4-BE49-F238E27FC236}">
                <a16:creationId xmlns:a16="http://schemas.microsoft.com/office/drawing/2014/main" id="{DF00D856-F97D-6D4D-B68C-59A8B3CA076C}"/>
              </a:ext>
            </a:extLst>
          </p:cNvPr>
          <p:cNvSpPr>
            <a:spLocks noGrp="1"/>
          </p:cNvSpPr>
          <p:nvPr>
            <p:ph type="ftr" sz="quarter" idx="3"/>
          </p:nvPr>
        </p:nvSpPr>
        <p:spPr>
          <a:xfrm>
            <a:off x="3781889" y="20295707"/>
            <a:ext cx="4346984" cy="600251"/>
          </a:xfrm>
          <a:prstGeom prst="rect">
            <a:avLst/>
          </a:prstGeom>
        </p:spPr>
        <p:txBody>
          <a:bodyPr vert="horz" wrap="none" lIns="0" tIns="0" rIns="0" bIns="0" rtlCol="0" anchor="b" anchorCtr="0"/>
          <a:lstStyle>
            <a:lvl1pPr algn="l">
              <a:defRPr sz="1378">
                <a:solidFill>
                  <a:schemeClr val="tx1"/>
                </a:solidFill>
              </a:defRPr>
            </a:lvl1pPr>
          </a:lstStyle>
          <a:p>
            <a:r>
              <a:rPr lang="en-US" dirty="0"/>
              <a:t>© 2022 Cognizant</a:t>
            </a:r>
          </a:p>
        </p:txBody>
      </p:sp>
      <p:sp>
        <p:nvSpPr>
          <p:cNvPr id="12" name="Slide Number Placeholder 5">
            <a:extLst>
              <a:ext uri="{FF2B5EF4-FFF2-40B4-BE49-F238E27FC236}">
                <a16:creationId xmlns:a16="http://schemas.microsoft.com/office/drawing/2014/main" id="{308676A9-C75A-6044-B235-6820F466A929}"/>
              </a:ext>
            </a:extLst>
          </p:cNvPr>
          <p:cNvSpPr>
            <a:spLocks noGrp="1"/>
          </p:cNvSpPr>
          <p:nvPr>
            <p:ph type="sldNum" sz="quarter" idx="4"/>
          </p:nvPr>
        </p:nvSpPr>
        <p:spPr>
          <a:xfrm>
            <a:off x="1658729" y="20296667"/>
            <a:ext cx="1277409" cy="601294"/>
          </a:xfrm>
          <a:prstGeom prst="rect">
            <a:avLst/>
          </a:prstGeom>
        </p:spPr>
        <p:txBody>
          <a:bodyPr vert="horz" wrap="none" lIns="0" tIns="0" rIns="0" bIns="0" rtlCol="0" anchor="b" anchorCtr="0"/>
          <a:lstStyle>
            <a:lvl1pPr algn="l">
              <a:defRPr sz="1378">
                <a:solidFill>
                  <a:schemeClr val="tx1"/>
                </a:solidFill>
              </a:defRPr>
            </a:lvl1pPr>
          </a:lstStyle>
          <a:p>
            <a:fld id="{C53E075B-3175-45CF-B3C7-FEDF3F5961E3}" type="slidenum">
              <a:rPr lang="en-US" smtClean="0"/>
              <a:pPr/>
              <a:t>‹#›</a:t>
            </a:fld>
            <a:endParaRPr lang="en-US" dirty="0"/>
          </a:p>
        </p:txBody>
      </p:sp>
      <p:pic>
        <p:nvPicPr>
          <p:cNvPr id="9" name="Picture 5">
            <a:extLst>
              <a:ext uri="{FF2B5EF4-FFF2-40B4-BE49-F238E27FC236}">
                <a16:creationId xmlns:a16="http://schemas.microsoft.com/office/drawing/2014/main" id="{45599541-E568-D346-8D2A-006A8CA8D6F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38030170" y="20025018"/>
            <a:ext cx="4941722" cy="1288137"/>
          </a:xfrm>
          <a:prstGeom prst="rect">
            <a:avLst/>
          </a:prstGeom>
        </p:spPr>
      </p:pic>
    </p:spTree>
    <p:extLst>
      <p:ext uri="{BB962C8B-B14F-4D97-AF65-F5344CB8AC3E}">
        <p14:creationId xmlns:p14="http://schemas.microsoft.com/office/powerpoint/2010/main" val="1114743664"/>
      </p:ext>
    </p:extLst>
  </p:cSld>
  <p:clrMapOvr>
    <a:masterClrMapping/>
  </p:clrMapOvr>
  <p:extLst>
    <p:ext uri="{DCECCB84-F9BA-43D5-87BE-67443E8EF086}">
      <p15:sldGuideLst xmlns:p15="http://schemas.microsoft.com/office/powerpoint/2012/main">
        <p15:guide id="2" orient="horz" pos="11251" userDrawn="1">
          <p15:clr>
            <a:srgbClr val="FBAE40"/>
          </p15:clr>
        </p15:guide>
        <p15:guide id="3" orient="horz" pos="3026" userDrawn="1">
          <p15:clr>
            <a:srgbClr val="FBAE40"/>
          </p15:clr>
        </p15:guide>
        <p15:guide id="4" pos="25773"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asic title and content - dark">
    <p:bg>
      <p:bgRef idx="1001">
        <a:schemeClr val="bg2"/>
      </p:bgRef>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35E5E72-A3E8-334F-8440-9071B445F06A}"/>
              </a:ext>
            </a:extLst>
          </p:cNvPr>
          <p:cNvSpPr>
            <a:spLocks noGrp="1"/>
          </p:cNvSpPr>
          <p:nvPr>
            <p:ph sz="quarter" idx="21"/>
          </p:nvPr>
        </p:nvSpPr>
        <p:spPr>
          <a:xfrm>
            <a:off x="1658730" y="4804141"/>
            <a:ext cx="39210275" cy="1321135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AE54E4AF-DC74-4D20-8889-EEAA33BF662F}"/>
              </a:ext>
            </a:extLst>
          </p:cNvPr>
          <p:cNvSpPr>
            <a:spLocks noGrp="1"/>
          </p:cNvSpPr>
          <p:nvPr>
            <p:ph type="title"/>
          </p:nvPr>
        </p:nvSpPr>
        <p:spPr>
          <a:xfrm>
            <a:off x="1658732" y="1758325"/>
            <a:ext cx="39212126" cy="970210"/>
          </a:xfrm>
        </p:spPr>
        <p:txBody>
          <a:bodyPr wrap="square" lIns="0" tIns="0" rIns="0" bIns="0" anchor="t" anchorCtr="0">
            <a:noAutofit/>
          </a:bodyPr>
          <a:lstStyle>
            <a:lvl1pPr>
              <a:lnSpc>
                <a:spcPct val="100000"/>
              </a:lnSpc>
              <a:defRPr sz="4737" b="1">
                <a:solidFill>
                  <a:schemeClr val="tx1"/>
                </a:solidFill>
              </a:defRPr>
            </a:lvl1pPr>
          </a:lstStyle>
          <a:p>
            <a:r>
              <a:rPr lang="en-US"/>
              <a:t>Click to edit Master title style</a:t>
            </a:r>
            <a:endParaRPr lang="en-US" dirty="0"/>
          </a:p>
        </p:txBody>
      </p:sp>
      <p:sp>
        <p:nvSpPr>
          <p:cNvPr id="11" name="Footer Placeholder 4">
            <a:extLst>
              <a:ext uri="{FF2B5EF4-FFF2-40B4-BE49-F238E27FC236}">
                <a16:creationId xmlns:a16="http://schemas.microsoft.com/office/drawing/2014/main" id="{DF00D856-F97D-6D4D-B68C-59A8B3CA076C}"/>
              </a:ext>
            </a:extLst>
          </p:cNvPr>
          <p:cNvSpPr>
            <a:spLocks noGrp="1"/>
          </p:cNvSpPr>
          <p:nvPr>
            <p:ph type="ftr" sz="quarter" idx="3"/>
          </p:nvPr>
        </p:nvSpPr>
        <p:spPr>
          <a:xfrm>
            <a:off x="3781889" y="20295707"/>
            <a:ext cx="4346984" cy="600251"/>
          </a:xfrm>
          <a:prstGeom prst="rect">
            <a:avLst/>
          </a:prstGeom>
        </p:spPr>
        <p:txBody>
          <a:bodyPr vert="horz" wrap="none" lIns="0" tIns="0" rIns="0" bIns="0" rtlCol="0" anchor="b" anchorCtr="0"/>
          <a:lstStyle>
            <a:lvl1pPr algn="l">
              <a:defRPr sz="1378">
                <a:solidFill>
                  <a:schemeClr val="tx1"/>
                </a:solidFill>
              </a:defRPr>
            </a:lvl1pPr>
          </a:lstStyle>
          <a:p>
            <a:r>
              <a:rPr lang="en-US" dirty="0"/>
              <a:t>© 2022 Cognizant</a:t>
            </a:r>
          </a:p>
        </p:txBody>
      </p:sp>
      <p:sp>
        <p:nvSpPr>
          <p:cNvPr id="12" name="Slide Number Placeholder 5">
            <a:extLst>
              <a:ext uri="{FF2B5EF4-FFF2-40B4-BE49-F238E27FC236}">
                <a16:creationId xmlns:a16="http://schemas.microsoft.com/office/drawing/2014/main" id="{308676A9-C75A-6044-B235-6820F466A929}"/>
              </a:ext>
            </a:extLst>
          </p:cNvPr>
          <p:cNvSpPr>
            <a:spLocks noGrp="1"/>
          </p:cNvSpPr>
          <p:nvPr>
            <p:ph type="sldNum" sz="quarter" idx="4"/>
          </p:nvPr>
        </p:nvSpPr>
        <p:spPr>
          <a:xfrm>
            <a:off x="1658729" y="20296667"/>
            <a:ext cx="1277409" cy="601294"/>
          </a:xfrm>
          <a:prstGeom prst="rect">
            <a:avLst/>
          </a:prstGeom>
        </p:spPr>
        <p:txBody>
          <a:bodyPr vert="horz" wrap="none" lIns="0" tIns="0" rIns="0" bIns="0" rtlCol="0" anchor="b" anchorCtr="0"/>
          <a:lstStyle>
            <a:lvl1pPr algn="l">
              <a:defRPr sz="1378">
                <a:solidFill>
                  <a:schemeClr val="tx1"/>
                </a:solidFill>
              </a:defRPr>
            </a:lvl1pPr>
          </a:lstStyle>
          <a:p>
            <a:fld id="{C53E075B-3175-45CF-B3C7-FEDF3F5961E3}" type="slidenum">
              <a:rPr lang="en-US" smtClean="0"/>
              <a:pPr/>
              <a:t>‹#›</a:t>
            </a:fld>
            <a:endParaRPr lang="en-US" dirty="0"/>
          </a:p>
        </p:txBody>
      </p:sp>
      <p:pic>
        <p:nvPicPr>
          <p:cNvPr id="8" name="Picture 8">
            <a:extLst>
              <a:ext uri="{FF2B5EF4-FFF2-40B4-BE49-F238E27FC236}">
                <a16:creationId xmlns:a16="http://schemas.microsoft.com/office/drawing/2014/main" id="{E2DC75C7-77A7-FD4D-BCC3-F341910731A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37979778" y="20025016"/>
            <a:ext cx="4941722" cy="1288137"/>
          </a:xfrm>
          <a:prstGeom prst="rect">
            <a:avLst/>
          </a:prstGeom>
        </p:spPr>
      </p:pic>
    </p:spTree>
    <p:extLst>
      <p:ext uri="{BB962C8B-B14F-4D97-AF65-F5344CB8AC3E}">
        <p14:creationId xmlns:p14="http://schemas.microsoft.com/office/powerpoint/2010/main" val="152610544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2" orient="horz" pos="11251" userDrawn="1">
          <p15:clr>
            <a:srgbClr val="FBAE40"/>
          </p15:clr>
        </p15:guide>
        <p15:guide id="3" orient="horz" pos="3026" userDrawn="1">
          <p15:clr>
            <a:srgbClr val="FBAE40"/>
          </p15:clr>
        </p15:guide>
        <p15:guide id="4" pos="25773"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uper head, sub head, footnote - light">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35E5E72-A3E8-334F-8440-9071B445F06A}"/>
              </a:ext>
            </a:extLst>
          </p:cNvPr>
          <p:cNvSpPr>
            <a:spLocks noGrp="1"/>
          </p:cNvSpPr>
          <p:nvPr>
            <p:ph sz="quarter" idx="21"/>
          </p:nvPr>
        </p:nvSpPr>
        <p:spPr>
          <a:xfrm>
            <a:off x="1658730" y="4804141"/>
            <a:ext cx="39210275" cy="1321135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AE54E4AF-DC74-4D20-8889-EEAA33BF662F}"/>
              </a:ext>
            </a:extLst>
          </p:cNvPr>
          <p:cNvSpPr>
            <a:spLocks noGrp="1"/>
          </p:cNvSpPr>
          <p:nvPr>
            <p:ph type="title"/>
          </p:nvPr>
        </p:nvSpPr>
        <p:spPr>
          <a:xfrm>
            <a:off x="1658732" y="1758325"/>
            <a:ext cx="39212126" cy="970210"/>
          </a:xfrm>
        </p:spPr>
        <p:txBody>
          <a:bodyPr wrap="square" lIns="0" tIns="0" rIns="0" bIns="0" anchor="t" anchorCtr="0">
            <a:noAutofit/>
          </a:bodyPr>
          <a:lstStyle>
            <a:lvl1pPr>
              <a:lnSpc>
                <a:spcPct val="100000"/>
              </a:lnSpc>
              <a:defRPr sz="4737" b="1">
                <a:solidFill>
                  <a:schemeClr val="tx1"/>
                </a:solidFill>
              </a:defRPr>
            </a:lvl1pPr>
          </a:lstStyle>
          <a:p>
            <a:r>
              <a:rPr lang="en-US"/>
              <a:t>Click to edit Master title style</a:t>
            </a:r>
            <a:endParaRPr lang="en-US" dirty="0"/>
          </a:p>
        </p:txBody>
      </p:sp>
      <p:sp>
        <p:nvSpPr>
          <p:cNvPr id="14" name="Text Placeholder 2">
            <a:extLst>
              <a:ext uri="{FF2B5EF4-FFF2-40B4-BE49-F238E27FC236}">
                <a16:creationId xmlns:a16="http://schemas.microsoft.com/office/drawing/2014/main" id="{CF304BD6-DACB-8C40-8FF9-7D9AD2276F41}"/>
              </a:ext>
            </a:extLst>
          </p:cNvPr>
          <p:cNvSpPr>
            <a:spLocks noGrp="1"/>
          </p:cNvSpPr>
          <p:nvPr>
            <p:ph type="body" idx="19" hasCustomPrompt="1"/>
          </p:nvPr>
        </p:nvSpPr>
        <p:spPr>
          <a:xfrm>
            <a:off x="1658727" y="3127187"/>
            <a:ext cx="39212118" cy="1453432"/>
          </a:xfrm>
          <a:prstGeom prst="rect">
            <a:avLst/>
          </a:prstGeom>
        </p:spPr>
        <p:txBody>
          <a:bodyPr anchor="t" anchorCtr="0"/>
          <a:lstStyle>
            <a:lvl1pPr marL="0" indent="0">
              <a:lnSpc>
                <a:spcPct val="100000"/>
              </a:lnSpc>
              <a:buNone/>
              <a:defRPr sz="3552" b="0">
                <a:solidFill>
                  <a:schemeClr val="accent3"/>
                </a:solidFill>
              </a:defRPr>
            </a:lvl1pPr>
            <a:lvl2pPr marL="902399" indent="0">
              <a:buNone/>
              <a:defRPr sz="3947" b="1"/>
            </a:lvl2pPr>
            <a:lvl3pPr marL="1804805" indent="0">
              <a:buNone/>
              <a:defRPr sz="3552" b="1"/>
            </a:lvl3pPr>
            <a:lvl4pPr marL="2707205" indent="0">
              <a:buNone/>
              <a:defRPr sz="3158" b="1"/>
            </a:lvl4pPr>
            <a:lvl5pPr marL="3609611" indent="0">
              <a:buNone/>
              <a:defRPr sz="3158" b="1"/>
            </a:lvl5pPr>
            <a:lvl6pPr marL="4512017" indent="0">
              <a:buNone/>
              <a:defRPr sz="3158" b="1"/>
            </a:lvl6pPr>
            <a:lvl7pPr marL="5414416" indent="0">
              <a:buNone/>
              <a:defRPr sz="3158" b="1"/>
            </a:lvl7pPr>
            <a:lvl8pPr marL="6316823" indent="0">
              <a:buNone/>
              <a:defRPr sz="3158" b="1"/>
            </a:lvl8pPr>
            <a:lvl9pPr marL="7219222" indent="0">
              <a:buNone/>
              <a:defRPr sz="3158" b="1"/>
            </a:lvl9pPr>
          </a:lstStyle>
          <a:p>
            <a:pPr lvl="0"/>
            <a:r>
              <a:rPr lang="en-US" dirty="0"/>
              <a:t>Click to edit subhead</a:t>
            </a:r>
          </a:p>
        </p:txBody>
      </p:sp>
      <p:sp>
        <p:nvSpPr>
          <p:cNvPr id="9" name="Text Placeholder 3">
            <a:extLst>
              <a:ext uri="{FF2B5EF4-FFF2-40B4-BE49-F238E27FC236}">
                <a16:creationId xmlns:a16="http://schemas.microsoft.com/office/drawing/2014/main" id="{85BFD73C-FDB7-EA40-835B-AC533361A9D3}"/>
              </a:ext>
            </a:extLst>
          </p:cNvPr>
          <p:cNvSpPr>
            <a:spLocks noGrp="1"/>
          </p:cNvSpPr>
          <p:nvPr>
            <p:ph type="body" sz="quarter" idx="18" hasCustomPrompt="1"/>
          </p:nvPr>
        </p:nvSpPr>
        <p:spPr>
          <a:xfrm>
            <a:off x="1658739" y="18523304"/>
            <a:ext cx="39212110" cy="1102986"/>
          </a:xfrm>
          <a:prstGeom prst="rect">
            <a:avLst/>
          </a:prstGeom>
        </p:spPr>
        <p:txBody>
          <a:bodyPr anchor="b" anchorCtr="0"/>
          <a:lstStyle>
            <a:lvl1pPr marL="0" indent="0">
              <a:lnSpc>
                <a:spcPct val="100000"/>
              </a:lnSpc>
              <a:buNone/>
              <a:defRPr sz="1579">
                <a:solidFill>
                  <a:schemeClr val="bg1">
                    <a:lumMod val="50000"/>
                  </a:schemeClr>
                </a:solidFill>
              </a:defRPr>
            </a:lvl1pPr>
          </a:lstStyle>
          <a:p>
            <a:pPr lvl="0"/>
            <a:r>
              <a:rPr lang="en-US" dirty="0"/>
              <a:t>Insert source or footnote here</a:t>
            </a:r>
          </a:p>
        </p:txBody>
      </p:sp>
      <p:sp>
        <p:nvSpPr>
          <p:cNvPr id="11" name="Footer Placeholder 4">
            <a:extLst>
              <a:ext uri="{FF2B5EF4-FFF2-40B4-BE49-F238E27FC236}">
                <a16:creationId xmlns:a16="http://schemas.microsoft.com/office/drawing/2014/main" id="{DF00D856-F97D-6D4D-B68C-59A8B3CA076C}"/>
              </a:ext>
            </a:extLst>
          </p:cNvPr>
          <p:cNvSpPr>
            <a:spLocks noGrp="1"/>
          </p:cNvSpPr>
          <p:nvPr>
            <p:ph type="ftr" sz="quarter" idx="3"/>
          </p:nvPr>
        </p:nvSpPr>
        <p:spPr>
          <a:xfrm>
            <a:off x="3781889" y="20295707"/>
            <a:ext cx="4346984" cy="600251"/>
          </a:xfrm>
          <a:prstGeom prst="rect">
            <a:avLst/>
          </a:prstGeom>
        </p:spPr>
        <p:txBody>
          <a:bodyPr vert="horz" wrap="none" lIns="0" tIns="0" rIns="0" bIns="0" rtlCol="0" anchor="b" anchorCtr="0"/>
          <a:lstStyle>
            <a:lvl1pPr algn="l">
              <a:defRPr sz="1378">
                <a:solidFill>
                  <a:schemeClr val="tx1"/>
                </a:solidFill>
              </a:defRPr>
            </a:lvl1pPr>
          </a:lstStyle>
          <a:p>
            <a:r>
              <a:rPr lang="en-US" dirty="0"/>
              <a:t>© 2022 Cognizant</a:t>
            </a:r>
          </a:p>
        </p:txBody>
      </p:sp>
      <p:sp>
        <p:nvSpPr>
          <p:cNvPr id="12" name="Slide Number Placeholder 5">
            <a:extLst>
              <a:ext uri="{FF2B5EF4-FFF2-40B4-BE49-F238E27FC236}">
                <a16:creationId xmlns:a16="http://schemas.microsoft.com/office/drawing/2014/main" id="{308676A9-C75A-6044-B235-6820F466A929}"/>
              </a:ext>
            </a:extLst>
          </p:cNvPr>
          <p:cNvSpPr>
            <a:spLocks noGrp="1"/>
          </p:cNvSpPr>
          <p:nvPr>
            <p:ph type="sldNum" sz="quarter" idx="4"/>
          </p:nvPr>
        </p:nvSpPr>
        <p:spPr>
          <a:xfrm>
            <a:off x="1658729" y="20296667"/>
            <a:ext cx="1277409" cy="601294"/>
          </a:xfrm>
          <a:prstGeom prst="rect">
            <a:avLst/>
          </a:prstGeom>
        </p:spPr>
        <p:txBody>
          <a:bodyPr vert="horz" wrap="none" lIns="0" tIns="0" rIns="0" bIns="0" rtlCol="0" anchor="b" anchorCtr="0"/>
          <a:lstStyle>
            <a:lvl1pPr algn="l">
              <a:defRPr sz="1378">
                <a:solidFill>
                  <a:schemeClr val="tx1"/>
                </a:solidFill>
              </a:defRPr>
            </a:lvl1pPr>
          </a:lstStyle>
          <a:p>
            <a:fld id="{C53E075B-3175-45CF-B3C7-FEDF3F5961E3}" type="slidenum">
              <a:rPr lang="en-US" smtClean="0"/>
              <a:pPr/>
              <a:t>‹#›</a:t>
            </a:fld>
            <a:endParaRPr lang="en-US" dirty="0"/>
          </a:p>
        </p:txBody>
      </p:sp>
      <p:sp>
        <p:nvSpPr>
          <p:cNvPr id="13" name="Text Placeholder 2">
            <a:extLst>
              <a:ext uri="{FF2B5EF4-FFF2-40B4-BE49-F238E27FC236}">
                <a16:creationId xmlns:a16="http://schemas.microsoft.com/office/drawing/2014/main" id="{0ADE5300-D6EE-B945-A3F3-F094244958A0}"/>
              </a:ext>
            </a:extLst>
          </p:cNvPr>
          <p:cNvSpPr>
            <a:spLocks noGrp="1"/>
          </p:cNvSpPr>
          <p:nvPr>
            <p:ph type="body" idx="20" hasCustomPrompt="1"/>
          </p:nvPr>
        </p:nvSpPr>
        <p:spPr>
          <a:xfrm>
            <a:off x="1658729" y="980048"/>
            <a:ext cx="39256355" cy="720619"/>
          </a:xfrm>
          <a:prstGeom prst="rect">
            <a:avLst/>
          </a:prstGeom>
        </p:spPr>
        <p:txBody>
          <a:bodyPr anchor="t" anchorCtr="0"/>
          <a:lstStyle>
            <a:lvl1pPr marL="0" indent="0">
              <a:lnSpc>
                <a:spcPct val="100000"/>
              </a:lnSpc>
              <a:buNone/>
              <a:tabLst/>
              <a:defRPr sz="2074" b="0">
                <a:solidFill>
                  <a:schemeClr val="accent3"/>
                </a:solidFill>
              </a:defRPr>
            </a:lvl1pPr>
            <a:lvl2pPr marL="902399" indent="0">
              <a:buNone/>
              <a:defRPr sz="3947" b="1"/>
            </a:lvl2pPr>
            <a:lvl3pPr marL="1804805" indent="0">
              <a:buNone/>
              <a:defRPr sz="3552" b="1"/>
            </a:lvl3pPr>
            <a:lvl4pPr marL="2707205" indent="0">
              <a:buNone/>
              <a:defRPr sz="3158" b="1"/>
            </a:lvl4pPr>
            <a:lvl5pPr marL="3609611" indent="0">
              <a:buNone/>
              <a:defRPr sz="3158" b="1"/>
            </a:lvl5pPr>
            <a:lvl6pPr marL="4512017" indent="0">
              <a:buNone/>
              <a:defRPr sz="3158" b="1"/>
            </a:lvl6pPr>
            <a:lvl7pPr marL="5414416" indent="0">
              <a:buNone/>
              <a:defRPr sz="3158" b="1"/>
            </a:lvl7pPr>
            <a:lvl8pPr marL="6316823" indent="0">
              <a:buNone/>
              <a:defRPr sz="3158" b="1"/>
            </a:lvl8pPr>
            <a:lvl9pPr marL="7219222" indent="0">
              <a:buNone/>
              <a:defRPr sz="3158" b="1"/>
            </a:lvl9pPr>
          </a:lstStyle>
          <a:p>
            <a:pPr lvl="0"/>
            <a:r>
              <a:rPr lang="en-US" dirty="0"/>
              <a:t>Click to edit super head</a:t>
            </a:r>
          </a:p>
        </p:txBody>
      </p:sp>
      <p:pic>
        <p:nvPicPr>
          <p:cNvPr id="10" name="Picture 5">
            <a:extLst>
              <a:ext uri="{FF2B5EF4-FFF2-40B4-BE49-F238E27FC236}">
                <a16:creationId xmlns:a16="http://schemas.microsoft.com/office/drawing/2014/main" id="{683D89A3-7746-6A4C-A4B4-55083AFF42B7}"/>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38030170" y="20025018"/>
            <a:ext cx="4941722" cy="1288137"/>
          </a:xfrm>
          <a:prstGeom prst="rect">
            <a:avLst/>
          </a:prstGeom>
        </p:spPr>
      </p:pic>
    </p:spTree>
    <p:extLst>
      <p:ext uri="{BB962C8B-B14F-4D97-AF65-F5344CB8AC3E}">
        <p14:creationId xmlns:p14="http://schemas.microsoft.com/office/powerpoint/2010/main" val="4254062397"/>
      </p:ext>
    </p:extLst>
  </p:cSld>
  <p:clrMapOvr>
    <a:masterClrMapping/>
  </p:clrMapOvr>
  <p:extLst>
    <p:ext uri="{DCECCB84-F9BA-43D5-87BE-67443E8EF086}">
      <p15:sldGuideLst xmlns:p15="http://schemas.microsoft.com/office/powerpoint/2012/main">
        <p15:guide id="2" orient="horz" pos="11251" userDrawn="1">
          <p15:clr>
            <a:srgbClr val="FBAE40"/>
          </p15:clr>
        </p15:guide>
        <p15:guide id="3" orient="horz" pos="3026" userDrawn="1">
          <p15:clr>
            <a:srgbClr val="FBAE40"/>
          </p15:clr>
        </p15:guide>
        <p15:guide id="4" pos="25773"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uper head, sub head, footnote - dark">
    <p:bg>
      <p:bgRef idx="1001">
        <a:schemeClr val="bg1"/>
      </p:bgRef>
    </p:bg>
    <p:spTree>
      <p:nvGrpSpPr>
        <p:cNvPr id="1" name=""/>
        <p:cNvGrpSpPr/>
        <p:nvPr/>
      </p:nvGrpSpPr>
      <p:grpSpPr>
        <a:xfrm>
          <a:off x="0" y="0"/>
          <a:ext cx="0" cy="0"/>
          <a:chOff x="0" y="0"/>
          <a:chExt cx="0" cy="0"/>
        </a:xfrm>
      </p:grpSpPr>
      <p:sp>
        <p:nvSpPr>
          <p:cNvPr id="9" name="Text Placeholder 3">
            <a:extLst>
              <a:ext uri="{FF2B5EF4-FFF2-40B4-BE49-F238E27FC236}">
                <a16:creationId xmlns:a16="http://schemas.microsoft.com/office/drawing/2014/main" id="{85BFD73C-FDB7-EA40-835B-AC533361A9D3}"/>
              </a:ext>
            </a:extLst>
          </p:cNvPr>
          <p:cNvSpPr>
            <a:spLocks noGrp="1"/>
          </p:cNvSpPr>
          <p:nvPr>
            <p:ph type="body" sz="quarter" idx="18" hasCustomPrompt="1"/>
          </p:nvPr>
        </p:nvSpPr>
        <p:spPr>
          <a:xfrm>
            <a:off x="1658739" y="18523304"/>
            <a:ext cx="39212110" cy="1102986"/>
          </a:xfrm>
          <a:prstGeom prst="rect">
            <a:avLst/>
          </a:prstGeom>
        </p:spPr>
        <p:txBody>
          <a:bodyPr anchor="b" anchorCtr="0"/>
          <a:lstStyle>
            <a:lvl1pPr marL="0" indent="0">
              <a:lnSpc>
                <a:spcPct val="100000"/>
              </a:lnSpc>
              <a:buNone/>
              <a:defRPr sz="1579">
                <a:solidFill>
                  <a:schemeClr val="tx2"/>
                </a:solidFill>
              </a:defRPr>
            </a:lvl1pPr>
          </a:lstStyle>
          <a:p>
            <a:pPr lvl="0"/>
            <a:r>
              <a:rPr lang="en-US" dirty="0"/>
              <a:t>Insert source or footnote here</a:t>
            </a:r>
          </a:p>
        </p:txBody>
      </p:sp>
      <p:sp>
        <p:nvSpPr>
          <p:cNvPr id="11" name="Footer Placeholder 4">
            <a:extLst>
              <a:ext uri="{FF2B5EF4-FFF2-40B4-BE49-F238E27FC236}">
                <a16:creationId xmlns:a16="http://schemas.microsoft.com/office/drawing/2014/main" id="{DF00D856-F97D-6D4D-B68C-59A8B3CA076C}"/>
              </a:ext>
            </a:extLst>
          </p:cNvPr>
          <p:cNvSpPr>
            <a:spLocks noGrp="1"/>
          </p:cNvSpPr>
          <p:nvPr>
            <p:ph type="ftr" sz="quarter" idx="3"/>
          </p:nvPr>
        </p:nvSpPr>
        <p:spPr>
          <a:xfrm>
            <a:off x="3781889" y="20295707"/>
            <a:ext cx="4346984" cy="600251"/>
          </a:xfrm>
          <a:prstGeom prst="rect">
            <a:avLst/>
          </a:prstGeom>
        </p:spPr>
        <p:txBody>
          <a:bodyPr vert="horz" wrap="none" lIns="0" tIns="0" rIns="0" bIns="0" rtlCol="0" anchor="b" anchorCtr="0"/>
          <a:lstStyle>
            <a:lvl1pPr algn="l">
              <a:defRPr sz="1378">
                <a:solidFill>
                  <a:schemeClr val="tx1"/>
                </a:solidFill>
              </a:defRPr>
            </a:lvl1pPr>
          </a:lstStyle>
          <a:p>
            <a:r>
              <a:rPr lang="en-US" dirty="0"/>
              <a:t>© 2022 Cognizant</a:t>
            </a:r>
          </a:p>
        </p:txBody>
      </p:sp>
      <p:sp>
        <p:nvSpPr>
          <p:cNvPr id="12" name="Slide Number Placeholder 5">
            <a:extLst>
              <a:ext uri="{FF2B5EF4-FFF2-40B4-BE49-F238E27FC236}">
                <a16:creationId xmlns:a16="http://schemas.microsoft.com/office/drawing/2014/main" id="{308676A9-C75A-6044-B235-6820F466A929}"/>
              </a:ext>
            </a:extLst>
          </p:cNvPr>
          <p:cNvSpPr>
            <a:spLocks noGrp="1"/>
          </p:cNvSpPr>
          <p:nvPr>
            <p:ph type="sldNum" sz="quarter" idx="4"/>
          </p:nvPr>
        </p:nvSpPr>
        <p:spPr>
          <a:xfrm>
            <a:off x="1658729" y="20296667"/>
            <a:ext cx="1277409" cy="601294"/>
          </a:xfrm>
          <a:prstGeom prst="rect">
            <a:avLst/>
          </a:prstGeom>
        </p:spPr>
        <p:txBody>
          <a:bodyPr vert="horz" wrap="none" lIns="0" tIns="0" rIns="0" bIns="0" rtlCol="0" anchor="b" anchorCtr="0"/>
          <a:lstStyle>
            <a:lvl1pPr algn="l">
              <a:defRPr sz="1378">
                <a:solidFill>
                  <a:schemeClr val="tx1"/>
                </a:solidFill>
              </a:defRPr>
            </a:lvl1pPr>
          </a:lstStyle>
          <a:p>
            <a:fld id="{C53E075B-3175-45CF-B3C7-FEDF3F5961E3}" type="slidenum">
              <a:rPr lang="en-US" smtClean="0"/>
              <a:pPr/>
              <a:t>‹#›</a:t>
            </a:fld>
            <a:endParaRPr lang="en-US" dirty="0"/>
          </a:p>
        </p:txBody>
      </p:sp>
      <p:sp>
        <p:nvSpPr>
          <p:cNvPr id="16" name="Title 1">
            <a:extLst>
              <a:ext uri="{FF2B5EF4-FFF2-40B4-BE49-F238E27FC236}">
                <a16:creationId xmlns:a16="http://schemas.microsoft.com/office/drawing/2014/main" id="{A94C77B6-AAD6-F647-8C6E-86BBA9A120F1}"/>
              </a:ext>
            </a:extLst>
          </p:cNvPr>
          <p:cNvSpPr>
            <a:spLocks noGrp="1"/>
          </p:cNvSpPr>
          <p:nvPr>
            <p:ph type="title"/>
          </p:nvPr>
        </p:nvSpPr>
        <p:spPr>
          <a:xfrm>
            <a:off x="1658732" y="1758325"/>
            <a:ext cx="39212126" cy="970210"/>
          </a:xfrm>
        </p:spPr>
        <p:txBody>
          <a:bodyPr wrap="square" lIns="0" tIns="0" rIns="0" bIns="0" anchor="t" anchorCtr="0">
            <a:noAutofit/>
          </a:bodyPr>
          <a:lstStyle>
            <a:lvl1pPr>
              <a:lnSpc>
                <a:spcPct val="100000"/>
              </a:lnSpc>
              <a:defRPr sz="4737" b="1">
                <a:solidFill>
                  <a:schemeClr val="tx1"/>
                </a:solidFill>
              </a:defRPr>
            </a:lvl1pPr>
          </a:lstStyle>
          <a:p>
            <a:r>
              <a:rPr lang="en-US"/>
              <a:t>Click to edit Master title style</a:t>
            </a:r>
            <a:endParaRPr lang="en-US" dirty="0"/>
          </a:p>
        </p:txBody>
      </p:sp>
      <p:sp>
        <p:nvSpPr>
          <p:cNvPr id="14" name="Text Placeholder 2">
            <a:extLst>
              <a:ext uri="{FF2B5EF4-FFF2-40B4-BE49-F238E27FC236}">
                <a16:creationId xmlns:a16="http://schemas.microsoft.com/office/drawing/2014/main" id="{2956CCA1-9C74-CA46-A5B7-7587CB64531B}"/>
              </a:ext>
            </a:extLst>
          </p:cNvPr>
          <p:cNvSpPr>
            <a:spLocks noGrp="1"/>
          </p:cNvSpPr>
          <p:nvPr>
            <p:ph type="body" idx="19" hasCustomPrompt="1"/>
          </p:nvPr>
        </p:nvSpPr>
        <p:spPr>
          <a:xfrm>
            <a:off x="1658727" y="3127187"/>
            <a:ext cx="39212118" cy="1453432"/>
          </a:xfrm>
          <a:prstGeom prst="rect">
            <a:avLst/>
          </a:prstGeom>
        </p:spPr>
        <p:txBody>
          <a:bodyPr anchor="t" anchorCtr="0"/>
          <a:lstStyle>
            <a:lvl1pPr marL="0" indent="0">
              <a:lnSpc>
                <a:spcPct val="100000"/>
              </a:lnSpc>
              <a:buNone/>
              <a:defRPr sz="3552" b="0">
                <a:solidFill>
                  <a:schemeClr val="accent4"/>
                </a:solidFill>
              </a:defRPr>
            </a:lvl1pPr>
            <a:lvl2pPr marL="902399" indent="0">
              <a:buNone/>
              <a:defRPr sz="3947" b="1"/>
            </a:lvl2pPr>
            <a:lvl3pPr marL="1804805" indent="0">
              <a:buNone/>
              <a:defRPr sz="3552" b="1"/>
            </a:lvl3pPr>
            <a:lvl4pPr marL="2707205" indent="0">
              <a:buNone/>
              <a:defRPr sz="3158" b="1"/>
            </a:lvl4pPr>
            <a:lvl5pPr marL="3609611" indent="0">
              <a:buNone/>
              <a:defRPr sz="3158" b="1"/>
            </a:lvl5pPr>
            <a:lvl6pPr marL="4512017" indent="0">
              <a:buNone/>
              <a:defRPr sz="3158" b="1"/>
            </a:lvl6pPr>
            <a:lvl7pPr marL="5414416" indent="0">
              <a:buNone/>
              <a:defRPr sz="3158" b="1"/>
            </a:lvl7pPr>
            <a:lvl8pPr marL="6316823" indent="0">
              <a:buNone/>
              <a:defRPr sz="3158" b="1"/>
            </a:lvl8pPr>
            <a:lvl9pPr marL="7219222" indent="0">
              <a:buNone/>
              <a:defRPr sz="3158" b="1"/>
            </a:lvl9pPr>
          </a:lstStyle>
          <a:p>
            <a:pPr lvl="0"/>
            <a:r>
              <a:rPr lang="en-US" dirty="0"/>
              <a:t>Click to edit subhead</a:t>
            </a:r>
          </a:p>
        </p:txBody>
      </p:sp>
      <p:sp>
        <p:nvSpPr>
          <p:cNvPr id="15" name="Content Placeholder 4">
            <a:extLst>
              <a:ext uri="{FF2B5EF4-FFF2-40B4-BE49-F238E27FC236}">
                <a16:creationId xmlns:a16="http://schemas.microsoft.com/office/drawing/2014/main" id="{C2AE54E8-458B-5C4F-B54B-1C227C4EA635}"/>
              </a:ext>
            </a:extLst>
          </p:cNvPr>
          <p:cNvSpPr>
            <a:spLocks noGrp="1"/>
          </p:cNvSpPr>
          <p:nvPr>
            <p:ph sz="quarter" idx="21"/>
          </p:nvPr>
        </p:nvSpPr>
        <p:spPr>
          <a:xfrm>
            <a:off x="1658730" y="4804141"/>
            <a:ext cx="39210275" cy="1321135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2">
            <a:extLst>
              <a:ext uri="{FF2B5EF4-FFF2-40B4-BE49-F238E27FC236}">
                <a16:creationId xmlns:a16="http://schemas.microsoft.com/office/drawing/2014/main" id="{826FEF70-CE92-7B4E-BF8A-A311E29D33D1}"/>
              </a:ext>
            </a:extLst>
          </p:cNvPr>
          <p:cNvSpPr>
            <a:spLocks noGrp="1"/>
          </p:cNvSpPr>
          <p:nvPr>
            <p:ph type="body" idx="20" hasCustomPrompt="1"/>
          </p:nvPr>
        </p:nvSpPr>
        <p:spPr>
          <a:xfrm>
            <a:off x="1658729" y="980048"/>
            <a:ext cx="39256355" cy="720619"/>
          </a:xfrm>
          <a:prstGeom prst="rect">
            <a:avLst/>
          </a:prstGeom>
        </p:spPr>
        <p:txBody>
          <a:bodyPr anchor="t" anchorCtr="0"/>
          <a:lstStyle>
            <a:lvl1pPr marL="0" indent="0">
              <a:lnSpc>
                <a:spcPct val="100000"/>
              </a:lnSpc>
              <a:buNone/>
              <a:defRPr sz="2074" b="0">
                <a:solidFill>
                  <a:schemeClr val="accent4"/>
                </a:solidFill>
              </a:defRPr>
            </a:lvl1pPr>
            <a:lvl2pPr marL="902399" indent="0">
              <a:buNone/>
              <a:defRPr sz="3947" b="1"/>
            </a:lvl2pPr>
            <a:lvl3pPr marL="1804805" indent="0">
              <a:buNone/>
              <a:defRPr sz="3552" b="1"/>
            </a:lvl3pPr>
            <a:lvl4pPr marL="2707205" indent="0">
              <a:buNone/>
              <a:defRPr sz="3158" b="1"/>
            </a:lvl4pPr>
            <a:lvl5pPr marL="3609611" indent="0">
              <a:buNone/>
              <a:defRPr sz="3158" b="1"/>
            </a:lvl5pPr>
            <a:lvl6pPr marL="4512017" indent="0">
              <a:buNone/>
              <a:defRPr sz="3158" b="1"/>
            </a:lvl6pPr>
            <a:lvl7pPr marL="5414416" indent="0">
              <a:buNone/>
              <a:defRPr sz="3158" b="1"/>
            </a:lvl7pPr>
            <a:lvl8pPr marL="6316823" indent="0">
              <a:buNone/>
              <a:defRPr sz="3158" b="1"/>
            </a:lvl8pPr>
            <a:lvl9pPr marL="7219222" indent="0">
              <a:buNone/>
              <a:defRPr sz="3158" b="1"/>
            </a:lvl9pPr>
          </a:lstStyle>
          <a:p>
            <a:pPr lvl="0"/>
            <a:r>
              <a:rPr lang="en-US" dirty="0"/>
              <a:t>Click to edit super head</a:t>
            </a:r>
          </a:p>
        </p:txBody>
      </p:sp>
      <p:pic>
        <p:nvPicPr>
          <p:cNvPr id="10" name="Picture 8">
            <a:extLst>
              <a:ext uri="{FF2B5EF4-FFF2-40B4-BE49-F238E27FC236}">
                <a16:creationId xmlns:a16="http://schemas.microsoft.com/office/drawing/2014/main" id="{E3B7DA40-15F3-AF49-ABF8-C4C1FBC131DB}"/>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37979778" y="20025016"/>
            <a:ext cx="4941722" cy="1288137"/>
          </a:xfrm>
          <a:prstGeom prst="rect">
            <a:avLst/>
          </a:prstGeom>
        </p:spPr>
      </p:pic>
    </p:spTree>
    <p:extLst>
      <p:ext uri="{BB962C8B-B14F-4D97-AF65-F5344CB8AC3E}">
        <p14:creationId xmlns:p14="http://schemas.microsoft.com/office/powerpoint/2010/main" val="393014011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2" orient="horz" pos="11251" userDrawn="1">
          <p15:clr>
            <a:srgbClr val="FBAE40"/>
          </p15:clr>
        </p15:guide>
        <p15:guide id="3" orient="horz" pos="3026" userDrawn="1">
          <p15:clr>
            <a:srgbClr val="FBAE40"/>
          </p15:clr>
        </p15:guide>
        <p15:guide id="4" pos="25773"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 1 - light layou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B08AA51-7693-0641-B1F2-2F6BF501AFBF}"/>
              </a:ext>
            </a:extLst>
          </p:cNvPr>
          <p:cNvPicPr>
            <a:picLocks noChangeAspect="1"/>
          </p:cNvPicPr>
          <p:nvPr userDrawn="1"/>
        </p:nvPicPr>
        <p:blipFill rotWithShape="1">
          <a:blip r:embed="rId2">
            <a:extLst>
              <a:ext uri="{28A0092B-C50C-407E-A947-70E740481C1C}">
                <a14:useLocalDpi xmlns:a14="http://schemas.microsoft.com/office/drawing/2010/main"/>
              </a:ext>
            </a:extLst>
          </a:blip>
          <a:srcRect l="403" t="430" r="804" b="462"/>
          <a:stretch/>
        </p:blipFill>
        <p:spPr>
          <a:xfrm>
            <a:off x="180027" y="5"/>
            <a:ext cx="44091069" cy="21618575"/>
          </a:xfrm>
          <a:prstGeom prst="rect">
            <a:avLst/>
          </a:prstGeom>
        </p:spPr>
      </p:pic>
      <p:sp>
        <p:nvSpPr>
          <p:cNvPr id="5" name="Footer Placeholder 4">
            <a:extLst>
              <a:ext uri="{FF2B5EF4-FFF2-40B4-BE49-F238E27FC236}">
                <a16:creationId xmlns:a16="http://schemas.microsoft.com/office/drawing/2014/main" id="{C109DE29-D9FA-4B0E-A7C0-43DB36D3CDC1}"/>
              </a:ext>
            </a:extLst>
          </p:cNvPr>
          <p:cNvSpPr>
            <a:spLocks noGrp="1"/>
          </p:cNvSpPr>
          <p:nvPr>
            <p:ph type="ftr" sz="quarter" idx="11"/>
          </p:nvPr>
        </p:nvSpPr>
        <p:spPr>
          <a:xfrm>
            <a:off x="3781889" y="19939005"/>
            <a:ext cx="4346984" cy="956954"/>
          </a:xfrm>
          <a:prstGeom prst="rect">
            <a:avLst/>
          </a:prstGeom>
        </p:spPr>
        <p:txBody>
          <a:bodyPr/>
          <a:lstStyle>
            <a:lvl1pPr>
              <a:defRPr>
                <a:solidFill>
                  <a:schemeClr val="tx2"/>
                </a:solidFill>
              </a:defRPr>
            </a:lvl1pPr>
          </a:lstStyle>
          <a:p>
            <a:r>
              <a:rPr lang="en-US" dirty="0"/>
              <a:t>© 2022 Cognizant</a:t>
            </a:r>
          </a:p>
        </p:txBody>
      </p:sp>
      <p:sp>
        <p:nvSpPr>
          <p:cNvPr id="9" name="Title 1">
            <a:extLst>
              <a:ext uri="{FF2B5EF4-FFF2-40B4-BE49-F238E27FC236}">
                <a16:creationId xmlns:a16="http://schemas.microsoft.com/office/drawing/2014/main" id="{EE78C046-F713-7644-890D-FEC8749EF7B5}"/>
              </a:ext>
            </a:extLst>
          </p:cNvPr>
          <p:cNvSpPr>
            <a:spLocks noGrp="1"/>
          </p:cNvSpPr>
          <p:nvPr>
            <p:ph type="ctrTitle"/>
          </p:nvPr>
        </p:nvSpPr>
        <p:spPr>
          <a:xfrm>
            <a:off x="3781885" y="6635932"/>
            <a:ext cx="14559868" cy="5763910"/>
          </a:xfrm>
        </p:spPr>
        <p:txBody>
          <a:bodyPr anchor="b">
            <a:noAutofit/>
          </a:bodyPr>
          <a:lstStyle>
            <a:lvl1pPr algn="l">
              <a:defRPr sz="7104" b="1">
                <a:solidFill>
                  <a:schemeClr val="tx2"/>
                </a:solidFill>
              </a:defRPr>
            </a:lvl1pPr>
          </a:lstStyle>
          <a:p>
            <a:r>
              <a:rPr lang="en-US"/>
              <a:t>Click to edit Master title style</a:t>
            </a:r>
            <a:endParaRPr lang="en-US" dirty="0"/>
          </a:p>
        </p:txBody>
      </p:sp>
      <p:sp>
        <p:nvSpPr>
          <p:cNvPr id="11" name="Subtitle 2">
            <a:extLst>
              <a:ext uri="{FF2B5EF4-FFF2-40B4-BE49-F238E27FC236}">
                <a16:creationId xmlns:a16="http://schemas.microsoft.com/office/drawing/2014/main" id="{6CA51294-C033-514D-B2AD-53CAA2640123}"/>
              </a:ext>
            </a:extLst>
          </p:cNvPr>
          <p:cNvSpPr>
            <a:spLocks noGrp="1"/>
          </p:cNvSpPr>
          <p:nvPr>
            <p:ph type="subTitle" idx="1"/>
          </p:nvPr>
        </p:nvSpPr>
        <p:spPr>
          <a:xfrm>
            <a:off x="3783978" y="13201744"/>
            <a:ext cx="14563553" cy="1441238"/>
          </a:xfrm>
          <a:prstGeom prst="rect">
            <a:avLst/>
          </a:prstGeom>
        </p:spPr>
        <p:txBody>
          <a:bodyPr lIns="0" tIns="0" rIns="0" bIns="0">
            <a:noAutofit/>
          </a:bodyPr>
          <a:lstStyle>
            <a:lvl1pPr marL="0" indent="0" algn="l">
              <a:buNone/>
              <a:defRPr sz="3947">
                <a:solidFill>
                  <a:schemeClr val="tx2"/>
                </a:solidFill>
              </a:defRPr>
            </a:lvl1pPr>
            <a:lvl2pPr marL="902399" indent="0" algn="ctr">
              <a:buNone/>
              <a:defRPr sz="3947"/>
            </a:lvl2pPr>
            <a:lvl3pPr marL="1804805" indent="0" algn="ctr">
              <a:buNone/>
              <a:defRPr sz="3552"/>
            </a:lvl3pPr>
            <a:lvl4pPr marL="2707205" indent="0" algn="ctr">
              <a:buNone/>
              <a:defRPr sz="3158"/>
            </a:lvl4pPr>
            <a:lvl5pPr marL="3609611" indent="0" algn="ctr">
              <a:buNone/>
              <a:defRPr sz="3158"/>
            </a:lvl5pPr>
            <a:lvl6pPr marL="4512017" indent="0" algn="ctr">
              <a:buNone/>
              <a:defRPr sz="3158"/>
            </a:lvl6pPr>
            <a:lvl7pPr marL="5414416" indent="0" algn="ctr">
              <a:buNone/>
              <a:defRPr sz="3158"/>
            </a:lvl7pPr>
            <a:lvl8pPr marL="6316823" indent="0" algn="ctr">
              <a:buNone/>
              <a:defRPr sz="3158"/>
            </a:lvl8pPr>
            <a:lvl9pPr marL="7219222" indent="0" algn="ctr">
              <a:buNone/>
              <a:defRPr sz="3158"/>
            </a:lvl9pPr>
          </a:lstStyle>
          <a:p>
            <a:r>
              <a:rPr lang="en-US"/>
              <a:t>Click to edit Master subtitle style</a:t>
            </a:r>
            <a:endParaRPr lang="en-US" dirty="0"/>
          </a:p>
        </p:txBody>
      </p:sp>
      <p:sp>
        <p:nvSpPr>
          <p:cNvPr id="14" name="Text Placeholder 2">
            <a:extLst>
              <a:ext uri="{FF2B5EF4-FFF2-40B4-BE49-F238E27FC236}">
                <a16:creationId xmlns:a16="http://schemas.microsoft.com/office/drawing/2014/main" id="{6173B359-DEFF-8445-9CA5-5D8394261A1B}"/>
              </a:ext>
            </a:extLst>
          </p:cNvPr>
          <p:cNvSpPr>
            <a:spLocks noGrp="1"/>
          </p:cNvSpPr>
          <p:nvPr>
            <p:ph type="body" idx="12" hasCustomPrompt="1"/>
          </p:nvPr>
        </p:nvSpPr>
        <p:spPr>
          <a:xfrm>
            <a:off x="3781885" y="16674957"/>
            <a:ext cx="14559790" cy="1150989"/>
          </a:xfrm>
          <a:prstGeom prst="rect">
            <a:avLst/>
          </a:prstGeom>
        </p:spPr>
        <p:txBody>
          <a:bodyPr wrap="none"/>
          <a:lstStyle>
            <a:lvl1pPr marL="0" indent="0">
              <a:buNone/>
              <a:defRPr sz="2368">
                <a:solidFill>
                  <a:schemeClr val="tx1"/>
                </a:solidFill>
              </a:defRPr>
            </a:lvl1pPr>
            <a:lvl2pPr marL="902399" indent="0">
              <a:buNone/>
              <a:defRPr>
                <a:solidFill>
                  <a:schemeClr val="bg2"/>
                </a:solidFill>
              </a:defRPr>
            </a:lvl2pPr>
            <a:lvl3pPr marL="1804805" indent="0">
              <a:buNone/>
              <a:defRPr>
                <a:solidFill>
                  <a:schemeClr val="bg2"/>
                </a:solidFill>
              </a:defRPr>
            </a:lvl3pPr>
            <a:lvl4pPr marL="2707205" indent="0">
              <a:buNone/>
              <a:defRPr>
                <a:solidFill>
                  <a:schemeClr val="bg2"/>
                </a:solidFill>
              </a:defRPr>
            </a:lvl4pPr>
            <a:lvl5pPr marL="3609611" indent="0">
              <a:buNone/>
              <a:defRPr>
                <a:solidFill>
                  <a:schemeClr val="bg2"/>
                </a:solidFill>
              </a:defRPr>
            </a:lvl5pPr>
          </a:lstStyle>
          <a:p>
            <a:pPr lvl="0"/>
            <a:r>
              <a:rPr lang="en-US" dirty="0"/>
              <a:t>Click to edit date</a:t>
            </a:r>
          </a:p>
        </p:txBody>
      </p:sp>
      <p:pic>
        <p:nvPicPr>
          <p:cNvPr id="16" name="Logo">
            <a:extLst>
              <a:ext uri="{FF2B5EF4-FFF2-40B4-BE49-F238E27FC236}">
                <a16:creationId xmlns:a16="http://schemas.microsoft.com/office/drawing/2014/main" id="{172F6F4F-6078-614B-9D72-235A05BE54D0}"/>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1715175" y="1203759"/>
            <a:ext cx="7502633" cy="1955677"/>
          </a:xfrm>
          <a:prstGeom prst="rect">
            <a:avLst/>
          </a:prstGeom>
        </p:spPr>
      </p:pic>
    </p:spTree>
    <p:extLst>
      <p:ext uri="{BB962C8B-B14F-4D97-AF65-F5344CB8AC3E}">
        <p14:creationId xmlns:p14="http://schemas.microsoft.com/office/powerpoint/2010/main" val="1924353203"/>
      </p:ext>
    </p:extLst>
  </p:cSld>
  <p:clrMapOvr>
    <a:masterClrMapping/>
  </p:clrMapOvr>
  <p:extLst>
    <p:ext uri="{DCECCB84-F9BA-43D5-87BE-67443E8EF086}">
      <p15:sldGuideLst xmlns:p15="http://schemas.microsoft.com/office/powerpoint/2012/main">
        <p15:guide id="1" pos="2377"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column - light">
    <p:spTree>
      <p:nvGrpSpPr>
        <p:cNvPr id="1" name=""/>
        <p:cNvGrpSpPr/>
        <p:nvPr/>
      </p:nvGrpSpPr>
      <p:grpSpPr>
        <a:xfrm>
          <a:off x="0" y="0"/>
          <a:ext cx="0" cy="0"/>
          <a:chOff x="0" y="0"/>
          <a:chExt cx="0" cy="0"/>
        </a:xfrm>
      </p:grpSpPr>
      <p:sp>
        <p:nvSpPr>
          <p:cNvPr id="16" name="Text Placeholder 3">
            <a:extLst>
              <a:ext uri="{FF2B5EF4-FFF2-40B4-BE49-F238E27FC236}">
                <a16:creationId xmlns:a16="http://schemas.microsoft.com/office/drawing/2014/main" id="{190BDC89-ADC1-D243-9AED-87C420EB13D4}"/>
              </a:ext>
            </a:extLst>
          </p:cNvPr>
          <p:cNvSpPr>
            <a:spLocks noGrp="1"/>
          </p:cNvSpPr>
          <p:nvPr>
            <p:ph type="body" sz="quarter" idx="19" hasCustomPrompt="1"/>
          </p:nvPr>
        </p:nvSpPr>
        <p:spPr>
          <a:xfrm>
            <a:off x="1658739" y="18523304"/>
            <a:ext cx="39212110" cy="1102986"/>
          </a:xfrm>
          <a:prstGeom prst="rect">
            <a:avLst/>
          </a:prstGeom>
        </p:spPr>
        <p:txBody>
          <a:bodyPr anchor="b" anchorCtr="0"/>
          <a:lstStyle>
            <a:lvl1pPr marL="0" indent="0">
              <a:lnSpc>
                <a:spcPct val="100000"/>
              </a:lnSpc>
              <a:buNone/>
              <a:defRPr sz="1579">
                <a:solidFill>
                  <a:schemeClr val="bg1">
                    <a:lumMod val="50000"/>
                  </a:schemeClr>
                </a:solidFill>
              </a:defRPr>
            </a:lvl1pPr>
          </a:lstStyle>
          <a:p>
            <a:pPr lvl="0"/>
            <a:r>
              <a:rPr lang="en-US" dirty="0"/>
              <a:t>Insert source or footnote here</a:t>
            </a:r>
          </a:p>
        </p:txBody>
      </p:sp>
      <p:sp>
        <p:nvSpPr>
          <p:cNvPr id="18" name="Footer Placeholder 4">
            <a:extLst>
              <a:ext uri="{FF2B5EF4-FFF2-40B4-BE49-F238E27FC236}">
                <a16:creationId xmlns:a16="http://schemas.microsoft.com/office/drawing/2014/main" id="{5C3714E0-F154-3C48-95D7-D6542B9043EF}"/>
              </a:ext>
            </a:extLst>
          </p:cNvPr>
          <p:cNvSpPr>
            <a:spLocks noGrp="1"/>
          </p:cNvSpPr>
          <p:nvPr>
            <p:ph type="ftr" sz="quarter" idx="3"/>
          </p:nvPr>
        </p:nvSpPr>
        <p:spPr>
          <a:xfrm>
            <a:off x="3781889" y="20295707"/>
            <a:ext cx="4346984" cy="600251"/>
          </a:xfrm>
          <a:prstGeom prst="rect">
            <a:avLst/>
          </a:prstGeom>
        </p:spPr>
        <p:txBody>
          <a:bodyPr vert="horz" wrap="none" lIns="0" tIns="0" rIns="0" bIns="0" rtlCol="0" anchor="b" anchorCtr="0"/>
          <a:lstStyle>
            <a:lvl1pPr algn="l">
              <a:defRPr sz="1378">
                <a:solidFill>
                  <a:schemeClr val="tx1"/>
                </a:solidFill>
              </a:defRPr>
            </a:lvl1pPr>
          </a:lstStyle>
          <a:p>
            <a:r>
              <a:rPr lang="en-US" dirty="0"/>
              <a:t>© 2022 Cognizant</a:t>
            </a:r>
          </a:p>
        </p:txBody>
      </p:sp>
      <p:sp>
        <p:nvSpPr>
          <p:cNvPr id="19" name="Slide Number Placeholder 5">
            <a:extLst>
              <a:ext uri="{FF2B5EF4-FFF2-40B4-BE49-F238E27FC236}">
                <a16:creationId xmlns:a16="http://schemas.microsoft.com/office/drawing/2014/main" id="{7A55FE01-A547-E549-9FD2-968ECC91D033}"/>
              </a:ext>
            </a:extLst>
          </p:cNvPr>
          <p:cNvSpPr>
            <a:spLocks noGrp="1"/>
          </p:cNvSpPr>
          <p:nvPr>
            <p:ph type="sldNum" sz="quarter" idx="4"/>
          </p:nvPr>
        </p:nvSpPr>
        <p:spPr>
          <a:xfrm>
            <a:off x="1658729" y="20296667"/>
            <a:ext cx="1277409" cy="601294"/>
          </a:xfrm>
          <a:prstGeom prst="rect">
            <a:avLst/>
          </a:prstGeom>
        </p:spPr>
        <p:txBody>
          <a:bodyPr vert="horz" wrap="none" lIns="0" tIns="0" rIns="0" bIns="0" rtlCol="0" anchor="b" anchorCtr="0"/>
          <a:lstStyle>
            <a:lvl1pPr algn="l">
              <a:defRPr sz="1378">
                <a:solidFill>
                  <a:schemeClr val="tx1"/>
                </a:solidFill>
              </a:defRPr>
            </a:lvl1pPr>
          </a:lstStyle>
          <a:p>
            <a:fld id="{C53E075B-3175-45CF-B3C7-FEDF3F5961E3}" type="slidenum">
              <a:rPr lang="en-US" smtClean="0"/>
              <a:pPr/>
              <a:t>‹#›</a:t>
            </a:fld>
            <a:endParaRPr lang="en-US" dirty="0"/>
          </a:p>
        </p:txBody>
      </p:sp>
      <p:sp>
        <p:nvSpPr>
          <p:cNvPr id="20" name="Title 1">
            <a:extLst>
              <a:ext uri="{FF2B5EF4-FFF2-40B4-BE49-F238E27FC236}">
                <a16:creationId xmlns:a16="http://schemas.microsoft.com/office/drawing/2014/main" id="{BE086D4D-AE0E-994F-85B0-5741E544EE6A}"/>
              </a:ext>
            </a:extLst>
          </p:cNvPr>
          <p:cNvSpPr>
            <a:spLocks noGrp="1"/>
          </p:cNvSpPr>
          <p:nvPr>
            <p:ph type="title"/>
          </p:nvPr>
        </p:nvSpPr>
        <p:spPr>
          <a:xfrm>
            <a:off x="1658732" y="1758325"/>
            <a:ext cx="39212126" cy="970210"/>
          </a:xfrm>
        </p:spPr>
        <p:txBody>
          <a:bodyPr wrap="square" lIns="0" tIns="0" rIns="0" bIns="0" anchor="t" anchorCtr="0">
            <a:noAutofit/>
          </a:bodyPr>
          <a:lstStyle>
            <a:lvl1pPr>
              <a:lnSpc>
                <a:spcPct val="100000"/>
              </a:lnSpc>
              <a:defRPr sz="4737" b="1">
                <a:solidFill>
                  <a:schemeClr val="tx1"/>
                </a:solidFill>
              </a:defRPr>
            </a:lvl1pPr>
          </a:lstStyle>
          <a:p>
            <a:r>
              <a:rPr lang="en-US"/>
              <a:t>Click to edit Master title style</a:t>
            </a:r>
            <a:endParaRPr lang="en-US" dirty="0"/>
          </a:p>
        </p:txBody>
      </p:sp>
      <p:sp>
        <p:nvSpPr>
          <p:cNvPr id="12" name="Text Placeholder 5">
            <a:extLst>
              <a:ext uri="{FF2B5EF4-FFF2-40B4-BE49-F238E27FC236}">
                <a16:creationId xmlns:a16="http://schemas.microsoft.com/office/drawing/2014/main" id="{2DF8DBFC-CC24-C840-A172-2ADB2181C537}"/>
              </a:ext>
            </a:extLst>
          </p:cNvPr>
          <p:cNvSpPr>
            <a:spLocks noGrp="1"/>
          </p:cNvSpPr>
          <p:nvPr>
            <p:ph type="body" sz="quarter" idx="32"/>
          </p:nvPr>
        </p:nvSpPr>
        <p:spPr>
          <a:xfrm>
            <a:off x="1641443" y="3773262"/>
            <a:ext cx="19241146" cy="890765"/>
          </a:xfrm>
        </p:spPr>
        <p:txBody>
          <a:bodyPr/>
          <a:lstStyle>
            <a:lvl1pPr>
              <a:defRPr sz="3552">
                <a:solidFill>
                  <a:schemeClr val="accent3"/>
                </a:solidFill>
              </a:defRPr>
            </a:lvl1pPr>
          </a:lstStyle>
          <a:p>
            <a:pPr lvl="0"/>
            <a:r>
              <a:rPr lang="en-US"/>
              <a:t>Click to edit Master text styles</a:t>
            </a:r>
          </a:p>
        </p:txBody>
      </p:sp>
      <p:sp>
        <p:nvSpPr>
          <p:cNvPr id="13" name="Content Placeholder 7">
            <a:extLst>
              <a:ext uri="{FF2B5EF4-FFF2-40B4-BE49-F238E27FC236}">
                <a16:creationId xmlns:a16="http://schemas.microsoft.com/office/drawing/2014/main" id="{2BBEF564-80F0-B040-A31B-AA3B0FBC4213}"/>
              </a:ext>
            </a:extLst>
          </p:cNvPr>
          <p:cNvSpPr>
            <a:spLocks noGrp="1"/>
          </p:cNvSpPr>
          <p:nvPr>
            <p:ph sz="quarter" idx="35"/>
          </p:nvPr>
        </p:nvSpPr>
        <p:spPr>
          <a:xfrm>
            <a:off x="1641443" y="5472188"/>
            <a:ext cx="19241146" cy="12715924"/>
          </a:xfrm>
        </p:spPr>
        <p:txBody>
          <a:bodyPr/>
          <a:lstStyle>
            <a:lvl4pPr>
              <a:defRPr sz="2368"/>
            </a:lvl4pPr>
            <a:lvl5pPr>
              <a:defRPr sz="2368"/>
            </a:lvl5pPr>
          </a:lstStyle>
          <a:p>
            <a:pPr lvl="0"/>
            <a:r>
              <a:rPr lang="en-US"/>
              <a:t>Click to edit Master text styles</a:t>
            </a:r>
          </a:p>
          <a:p>
            <a:pPr lvl="1"/>
            <a:r>
              <a:rPr lang="en-US"/>
              <a:t>Second level</a:t>
            </a:r>
          </a:p>
          <a:p>
            <a:pPr lvl="2"/>
            <a:r>
              <a:rPr lang="en-US"/>
              <a:t>Third level</a:t>
            </a:r>
          </a:p>
        </p:txBody>
      </p:sp>
      <p:sp>
        <p:nvSpPr>
          <p:cNvPr id="14" name="Text Placeholder 5">
            <a:extLst>
              <a:ext uri="{FF2B5EF4-FFF2-40B4-BE49-F238E27FC236}">
                <a16:creationId xmlns:a16="http://schemas.microsoft.com/office/drawing/2014/main" id="{232F8A43-7E6E-F046-A12E-FBBAC25FF2CC}"/>
              </a:ext>
            </a:extLst>
          </p:cNvPr>
          <p:cNvSpPr>
            <a:spLocks noGrp="1"/>
          </p:cNvSpPr>
          <p:nvPr>
            <p:ph type="body" sz="quarter" idx="36"/>
          </p:nvPr>
        </p:nvSpPr>
        <p:spPr>
          <a:xfrm>
            <a:off x="22931777" y="3773262"/>
            <a:ext cx="19241146" cy="890765"/>
          </a:xfrm>
        </p:spPr>
        <p:txBody>
          <a:bodyPr/>
          <a:lstStyle>
            <a:lvl1pPr>
              <a:defRPr sz="3552">
                <a:solidFill>
                  <a:schemeClr val="accent3"/>
                </a:solidFill>
              </a:defRPr>
            </a:lvl1pPr>
          </a:lstStyle>
          <a:p>
            <a:pPr lvl="0"/>
            <a:r>
              <a:rPr lang="en-US"/>
              <a:t>Click to edit Master text styles</a:t>
            </a:r>
          </a:p>
        </p:txBody>
      </p:sp>
      <p:sp>
        <p:nvSpPr>
          <p:cNvPr id="15" name="Content Placeholder 7">
            <a:extLst>
              <a:ext uri="{FF2B5EF4-FFF2-40B4-BE49-F238E27FC236}">
                <a16:creationId xmlns:a16="http://schemas.microsoft.com/office/drawing/2014/main" id="{6CA39281-9128-1E40-98C0-AFBF3E85E862}"/>
              </a:ext>
            </a:extLst>
          </p:cNvPr>
          <p:cNvSpPr>
            <a:spLocks noGrp="1"/>
          </p:cNvSpPr>
          <p:nvPr>
            <p:ph sz="quarter" idx="37"/>
          </p:nvPr>
        </p:nvSpPr>
        <p:spPr>
          <a:xfrm>
            <a:off x="22931777" y="5472188"/>
            <a:ext cx="19241146" cy="12715924"/>
          </a:xfrm>
        </p:spPr>
        <p:txBody>
          <a:bodyPr/>
          <a:lstStyle>
            <a:lvl4pPr>
              <a:defRPr sz="2368"/>
            </a:lvl4pPr>
            <a:lvl5pPr>
              <a:defRPr sz="2368"/>
            </a:lvl5pPr>
          </a:lstStyle>
          <a:p>
            <a:pPr lvl="0"/>
            <a:r>
              <a:rPr lang="en-US"/>
              <a:t>Click to edit Master text styles</a:t>
            </a:r>
          </a:p>
          <a:p>
            <a:pPr lvl="1"/>
            <a:r>
              <a:rPr lang="en-US"/>
              <a:t>Second level</a:t>
            </a:r>
          </a:p>
          <a:p>
            <a:pPr lvl="2"/>
            <a:r>
              <a:rPr lang="en-US"/>
              <a:t>Third level</a:t>
            </a:r>
          </a:p>
        </p:txBody>
      </p:sp>
      <p:pic>
        <p:nvPicPr>
          <p:cNvPr id="17" name="Picture 5">
            <a:extLst>
              <a:ext uri="{FF2B5EF4-FFF2-40B4-BE49-F238E27FC236}">
                <a16:creationId xmlns:a16="http://schemas.microsoft.com/office/drawing/2014/main" id="{C7A3CB3C-2056-274C-89F4-0A44817545F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38030170" y="20025018"/>
            <a:ext cx="4941722" cy="1288137"/>
          </a:xfrm>
          <a:prstGeom prst="rect">
            <a:avLst/>
          </a:prstGeom>
        </p:spPr>
      </p:pic>
    </p:spTree>
    <p:extLst>
      <p:ext uri="{BB962C8B-B14F-4D97-AF65-F5344CB8AC3E}">
        <p14:creationId xmlns:p14="http://schemas.microsoft.com/office/powerpoint/2010/main" val="395169401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 column - dark">
    <p:bg>
      <p:bgRef idx="1001">
        <a:schemeClr val="bg2"/>
      </p:bgRef>
    </p:bg>
    <p:spTree>
      <p:nvGrpSpPr>
        <p:cNvPr id="1" name=""/>
        <p:cNvGrpSpPr/>
        <p:nvPr/>
      </p:nvGrpSpPr>
      <p:grpSpPr>
        <a:xfrm>
          <a:off x="0" y="0"/>
          <a:ext cx="0" cy="0"/>
          <a:chOff x="0" y="0"/>
          <a:chExt cx="0" cy="0"/>
        </a:xfrm>
      </p:grpSpPr>
      <p:sp>
        <p:nvSpPr>
          <p:cNvPr id="16" name="Text Placeholder 3">
            <a:extLst>
              <a:ext uri="{FF2B5EF4-FFF2-40B4-BE49-F238E27FC236}">
                <a16:creationId xmlns:a16="http://schemas.microsoft.com/office/drawing/2014/main" id="{D9E70566-7047-D64B-9961-EFB6CDB88A3E}"/>
              </a:ext>
            </a:extLst>
          </p:cNvPr>
          <p:cNvSpPr>
            <a:spLocks noGrp="1"/>
          </p:cNvSpPr>
          <p:nvPr>
            <p:ph type="body" sz="quarter" idx="19" hasCustomPrompt="1"/>
          </p:nvPr>
        </p:nvSpPr>
        <p:spPr>
          <a:xfrm>
            <a:off x="1658739" y="18523304"/>
            <a:ext cx="39212110" cy="1102986"/>
          </a:xfrm>
          <a:prstGeom prst="rect">
            <a:avLst/>
          </a:prstGeom>
        </p:spPr>
        <p:txBody>
          <a:bodyPr anchor="b" anchorCtr="0"/>
          <a:lstStyle>
            <a:lvl1pPr marL="0" indent="0">
              <a:lnSpc>
                <a:spcPct val="100000"/>
              </a:lnSpc>
              <a:buNone/>
              <a:defRPr sz="1579">
                <a:solidFill>
                  <a:schemeClr val="tx2"/>
                </a:solidFill>
              </a:defRPr>
            </a:lvl1pPr>
          </a:lstStyle>
          <a:p>
            <a:pPr lvl="0"/>
            <a:r>
              <a:rPr lang="en-US" dirty="0"/>
              <a:t>Insert source or footnote here</a:t>
            </a:r>
          </a:p>
        </p:txBody>
      </p:sp>
      <p:sp>
        <p:nvSpPr>
          <p:cNvPr id="17" name="Footer Placeholder 4">
            <a:extLst>
              <a:ext uri="{FF2B5EF4-FFF2-40B4-BE49-F238E27FC236}">
                <a16:creationId xmlns:a16="http://schemas.microsoft.com/office/drawing/2014/main" id="{3ADBAC61-71BD-0849-BABA-F53A3F1FDC69}"/>
              </a:ext>
            </a:extLst>
          </p:cNvPr>
          <p:cNvSpPr>
            <a:spLocks noGrp="1"/>
          </p:cNvSpPr>
          <p:nvPr>
            <p:ph type="ftr" sz="quarter" idx="3"/>
          </p:nvPr>
        </p:nvSpPr>
        <p:spPr>
          <a:xfrm>
            <a:off x="3781889" y="20295707"/>
            <a:ext cx="4346984" cy="600251"/>
          </a:xfrm>
          <a:prstGeom prst="rect">
            <a:avLst/>
          </a:prstGeom>
        </p:spPr>
        <p:txBody>
          <a:bodyPr vert="horz" wrap="none" lIns="0" tIns="0" rIns="0" bIns="0" rtlCol="0" anchor="b" anchorCtr="0"/>
          <a:lstStyle>
            <a:lvl1pPr algn="l">
              <a:defRPr sz="1378">
                <a:solidFill>
                  <a:schemeClr val="tx2"/>
                </a:solidFill>
              </a:defRPr>
            </a:lvl1pPr>
          </a:lstStyle>
          <a:p>
            <a:r>
              <a:rPr lang="en-US" dirty="0"/>
              <a:t>© 2022 Cognizant</a:t>
            </a:r>
          </a:p>
        </p:txBody>
      </p:sp>
      <p:sp>
        <p:nvSpPr>
          <p:cNvPr id="18" name="Slide Number Placeholder 5">
            <a:extLst>
              <a:ext uri="{FF2B5EF4-FFF2-40B4-BE49-F238E27FC236}">
                <a16:creationId xmlns:a16="http://schemas.microsoft.com/office/drawing/2014/main" id="{6A653587-D29A-1341-89BA-BB7AEE6A414D}"/>
              </a:ext>
            </a:extLst>
          </p:cNvPr>
          <p:cNvSpPr>
            <a:spLocks noGrp="1"/>
          </p:cNvSpPr>
          <p:nvPr>
            <p:ph type="sldNum" sz="quarter" idx="4"/>
          </p:nvPr>
        </p:nvSpPr>
        <p:spPr>
          <a:xfrm>
            <a:off x="1658729" y="20296667"/>
            <a:ext cx="1277409" cy="601294"/>
          </a:xfrm>
          <a:prstGeom prst="rect">
            <a:avLst/>
          </a:prstGeom>
        </p:spPr>
        <p:txBody>
          <a:bodyPr vert="horz" wrap="none" lIns="0" tIns="0" rIns="0" bIns="0" rtlCol="0" anchor="b" anchorCtr="0"/>
          <a:lstStyle>
            <a:lvl1pPr algn="l">
              <a:defRPr sz="1378">
                <a:solidFill>
                  <a:schemeClr val="tx2"/>
                </a:solidFill>
              </a:defRPr>
            </a:lvl1pPr>
          </a:lstStyle>
          <a:p>
            <a:fld id="{C53E075B-3175-45CF-B3C7-FEDF3F5961E3}" type="slidenum">
              <a:rPr lang="en-US" smtClean="0"/>
              <a:pPr/>
              <a:t>‹#›</a:t>
            </a:fld>
            <a:endParaRPr lang="en-US" dirty="0"/>
          </a:p>
        </p:txBody>
      </p:sp>
      <p:sp>
        <p:nvSpPr>
          <p:cNvPr id="19" name="Text Placeholder 5">
            <a:extLst>
              <a:ext uri="{FF2B5EF4-FFF2-40B4-BE49-F238E27FC236}">
                <a16:creationId xmlns:a16="http://schemas.microsoft.com/office/drawing/2014/main" id="{A1F0EA97-1AA1-1341-80BB-592FE5E616D8}"/>
              </a:ext>
            </a:extLst>
          </p:cNvPr>
          <p:cNvSpPr>
            <a:spLocks noGrp="1"/>
          </p:cNvSpPr>
          <p:nvPr>
            <p:ph type="body" sz="quarter" idx="32"/>
          </p:nvPr>
        </p:nvSpPr>
        <p:spPr>
          <a:xfrm>
            <a:off x="1641443" y="3773262"/>
            <a:ext cx="19241146" cy="890765"/>
          </a:xfrm>
        </p:spPr>
        <p:txBody>
          <a:bodyPr/>
          <a:lstStyle>
            <a:lvl1pPr>
              <a:defRPr sz="3552">
                <a:solidFill>
                  <a:schemeClr val="accent4"/>
                </a:solidFill>
              </a:defRPr>
            </a:lvl1pPr>
          </a:lstStyle>
          <a:p>
            <a:pPr lvl="0"/>
            <a:r>
              <a:rPr lang="en-US"/>
              <a:t>Click to edit Master text styles</a:t>
            </a:r>
          </a:p>
        </p:txBody>
      </p:sp>
      <p:sp>
        <p:nvSpPr>
          <p:cNvPr id="20" name="Content Placeholder 7">
            <a:extLst>
              <a:ext uri="{FF2B5EF4-FFF2-40B4-BE49-F238E27FC236}">
                <a16:creationId xmlns:a16="http://schemas.microsoft.com/office/drawing/2014/main" id="{A0C71924-9F4E-3D4E-B81F-F7A8CE935DA9}"/>
              </a:ext>
            </a:extLst>
          </p:cNvPr>
          <p:cNvSpPr>
            <a:spLocks noGrp="1"/>
          </p:cNvSpPr>
          <p:nvPr>
            <p:ph sz="quarter" idx="35"/>
          </p:nvPr>
        </p:nvSpPr>
        <p:spPr>
          <a:xfrm>
            <a:off x="1641443" y="5472188"/>
            <a:ext cx="19241146" cy="12715924"/>
          </a:xfrm>
        </p:spPr>
        <p:txBody>
          <a:bodyPr/>
          <a:lstStyle>
            <a:lvl4pPr>
              <a:defRPr sz="2368"/>
            </a:lvl4pPr>
            <a:lvl5pPr>
              <a:defRPr sz="2368"/>
            </a:lvl5pPr>
          </a:lstStyle>
          <a:p>
            <a:pPr lvl="0"/>
            <a:r>
              <a:rPr lang="en-US"/>
              <a:t>Click to edit Master text styles</a:t>
            </a:r>
          </a:p>
          <a:p>
            <a:pPr lvl="1"/>
            <a:r>
              <a:rPr lang="en-US"/>
              <a:t>Second level</a:t>
            </a:r>
          </a:p>
          <a:p>
            <a:pPr lvl="2"/>
            <a:r>
              <a:rPr lang="en-US"/>
              <a:t>Third level</a:t>
            </a:r>
          </a:p>
        </p:txBody>
      </p:sp>
      <p:sp>
        <p:nvSpPr>
          <p:cNvPr id="21" name="Text Placeholder 5">
            <a:extLst>
              <a:ext uri="{FF2B5EF4-FFF2-40B4-BE49-F238E27FC236}">
                <a16:creationId xmlns:a16="http://schemas.microsoft.com/office/drawing/2014/main" id="{78D97226-1A88-034C-BCCD-7CA6ACB501D3}"/>
              </a:ext>
            </a:extLst>
          </p:cNvPr>
          <p:cNvSpPr>
            <a:spLocks noGrp="1"/>
          </p:cNvSpPr>
          <p:nvPr>
            <p:ph type="body" sz="quarter" idx="36"/>
          </p:nvPr>
        </p:nvSpPr>
        <p:spPr>
          <a:xfrm>
            <a:off x="22931777" y="3773262"/>
            <a:ext cx="19241146" cy="890765"/>
          </a:xfrm>
        </p:spPr>
        <p:txBody>
          <a:bodyPr/>
          <a:lstStyle>
            <a:lvl1pPr>
              <a:defRPr sz="3552">
                <a:solidFill>
                  <a:schemeClr val="accent4"/>
                </a:solidFill>
              </a:defRPr>
            </a:lvl1pPr>
          </a:lstStyle>
          <a:p>
            <a:pPr lvl="0"/>
            <a:r>
              <a:rPr lang="en-US"/>
              <a:t>Click to edit Master text styles</a:t>
            </a:r>
          </a:p>
        </p:txBody>
      </p:sp>
      <p:sp>
        <p:nvSpPr>
          <p:cNvPr id="22" name="Content Placeholder 7">
            <a:extLst>
              <a:ext uri="{FF2B5EF4-FFF2-40B4-BE49-F238E27FC236}">
                <a16:creationId xmlns:a16="http://schemas.microsoft.com/office/drawing/2014/main" id="{28753D18-DAA3-2541-B7C8-EAFA3C04B51F}"/>
              </a:ext>
            </a:extLst>
          </p:cNvPr>
          <p:cNvSpPr>
            <a:spLocks noGrp="1"/>
          </p:cNvSpPr>
          <p:nvPr>
            <p:ph sz="quarter" idx="37"/>
          </p:nvPr>
        </p:nvSpPr>
        <p:spPr>
          <a:xfrm>
            <a:off x="22931777" y="5472188"/>
            <a:ext cx="19241146" cy="12715924"/>
          </a:xfrm>
        </p:spPr>
        <p:txBody>
          <a:bodyPr/>
          <a:lstStyle>
            <a:lvl4pPr>
              <a:defRPr sz="2368"/>
            </a:lvl4pPr>
            <a:lvl5pPr>
              <a:defRPr sz="2368"/>
            </a:lvl5pPr>
          </a:lstStyle>
          <a:p>
            <a:pPr lvl="0"/>
            <a:r>
              <a:rPr lang="en-US"/>
              <a:t>Click to edit Master text styles</a:t>
            </a:r>
          </a:p>
          <a:p>
            <a:pPr lvl="1"/>
            <a:r>
              <a:rPr lang="en-US"/>
              <a:t>Second level</a:t>
            </a:r>
          </a:p>
          <a:p>
            <a:pPr lvl="2"/>
            <a:r>
              <a:rPr lang="en-US"/>
              <a:t>Third level</a:t>
            </a:r>
          </a:p>
        </p:txBody>
      </p:sp>
      <p:sp>
        <p:nvSpPr>
          <p:cNvPr id="23" name="Title 1">
            <a:extLst>
              <a:ext uri="{FF2B5EF4-FFF2-40B4-BE49-F238E27FC236}">
                <a16:creationId xmlns:a16="http://schemas.microsoft.com/office/drawing/2014/main" id="{E70B703B-567D-6247-BF28-0C6DF81B40D5}"/>
              </a:ext>
            </a:extLst>
          </p:cNvPr>
          <p:cNvSpPr>
            <a:spLocks noGrp="1"/>
          </p:cNvSpPr>
          <p:nvPr>
            <p:ph type="title"/>
          </p:nvPr>
        </p:nvSpPr>
        <p:spPr>
          <a:xfrm>
            <a:off x="1658732" y="1758325"/>
            <a:ext cx="39212126" cy="970210"/>
          </a:xfrm>
        </p:spPr>
        <p:txBody>
          <a:bodyPr wrap="square" lIns="0" tIns="0" rIns="0" bIns="0" anchor="t" anchorCtr="0">
            <a:noAutofit/>
          </a:bodyPr>
          <a:lstStyle>
            <a:lvl1pPr>
              <a:lnSpc>
                <a:spcPct val="100000"/>
              </a:lnSpc>
              <a:defRPr sz="4737" b="1">
                <a:solidFill>
                  <a:schemeClr val="tx1"/>
                </a:solidFill>
              </a:defRPr>
            </a:lvl1pPr>
          </a:lstStyle>
          <a:p>
            <a:r>
              <a:rPr lang="en-US"/>
              <a:t>Click to edit Master title style</a:t>
            </a:r>
            <a:endParaRPr lang="en-US" dirty="0"/>
          </a:p>
        </p:txBody>
      </p:sp>
      <p:pic>
        <p:nvPicPr>
          <p:cNvPr id="12" name="Picture 8">
            <a:extLst>
              <a:ext uri="{FF2B5EF4-FFF2-40B4-BE49-F238E27FC236}">
                <a16:creationId xmlns:a16="http://schemas.microsoft.com/office/drawing/2014/main" id="{60F2FF91-370F-4D44-9FCE-DB1EE37D91B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37979778" y="20025016"/>
            <a:ext cx="4941722" cy="1288137"/>
          </a:xfrm>
          <a:prstGeom prst="rect">
            <a:avLst/>
          </a:prstGeom>
        </p:spPr>
      </p:pic>
    </p:spTree>
    <p:extLst>
      <p:ext uri="{BB962C8B-B14F-4D97-AF65-F5344CB8AC3E}">
        <p14:creationId xmlns:p14="http://schemas.microsoft.com/office/powerpoint/2010/main" val="828119474"/>
      </p:ext>
    </p:extLst>
  </p:cSld>
  <p:clrMapOvr>
    <a:overrideClrMapping bg1="dk1" tx1="lt1" bg2="dk2" tx2="lt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hree column - light">
    <p:spTree>
      <p:nvGrpSpPr>
        <p:cNvPr id="1" name=""/>
        <p:cNvGrpSpPr/>
        <p:nvPr/>
      </p:nvGrpSpPr>
      <p:grpSpPr>
        <a:xfrm>
          <a:off x="0" y="0"/>
          <a:ext cx="0" cy="0"/>
          <a:chOff x="0" y="0"/>
          <a:chExt cx="0" cy="0"/>
        </a:xfrm>
      </p:grpSpPr>
      <p:sp>
        <p:nvSpPr>
          <p:cNvPr id="21" name="Text Placeholder 3">
            <a:extLst>
              <a:ext uri="{FF2B5EF4-FFF2-40B4-BE49-F238E27FC236}">
                <a16:creationId xmlns:a16="http://schemas.microsoft.com/office/drawing/2014/main" id="{139B634F-63D6-AE4A-BB13-52915F0F9798}"/>
              </a:ext>
            </a:extLst>
          </p:cNvPr>
          <p:cNvSpPr>
            <a:spLocks noGrp="1"/>
          </p:cNvSpPr>
          <p:nvPr>
            <p:ph type="body" sz="quarter" idx="28" hasCustomPrompt="1"/>
          </p:nvPr>
        </p:nvSpPr>
        <p:spPr>
          <a:xfrm>
            <a:off x="1658739" y="18523304"/>
            <a:ext cx="39212110" cy="1102986"/>
          </a:xfrm>
          <a:prstGeom prst="rect">
            <a:avLst/>
          </a:prstGeom>
        </p:spPr>
        <p:txBody>
          <a:bodyPr anchor="b" anchorCtr="0"/>
          <a:lstStyle>
            <a:lvl1pPr marL="0" indent="0">
              <a:lnSpc>
                <a:spcPct val="100000"/>
              </a:lnSpc>
              <a:buNone/>
              <a:defRPr sz="1579">
                <a:solidFill>
                  <a:schemeClr val="bg1">
                    <a:lumMod val="50000"/>
                  </a:schemeClr>
                </a:solidFill>
              </a:defRPr>
            </a:lvl1pPr>
          </a:lstStyle>
          <a:p>
            <a:pPr lvl="0"/>
            <a:r>
              <a:rPr lang="en-US" dirty="0"/>
              <a:t>Insert source or footnote here</a:t>
            </a:r>
          </a:p>
        </p:txBody>
      </p:sp>
      <p:sp>
        <p:nvSpPr>
          <p:cNvPr id="23" name="Footer Placeholder 4">
            <a:extLst>
              <a:ext uri="{FF2B5EF4-FFF2-40B4-BE49-F238E27FC236}">
                <a16:creationId xmlns:a16="http://schemas.microsoft.com/office/drawing/2014/main" id="{1087389A-339D-0442-91DB-A46772F46D9A}"/>
              </a:ext>
            </a:extLst>
          </p:cNvPr>
          <p:cNvSpPr>
            <a:spLocks noGrp="1"/>
          </p:cNvSpPr>
          <p:nvPr>
            <p:ph type="ftr" sz="quarter" idx="3"/>
          </p:nvPr>
        </p:nvSpPr>
        <p:spPr>
          <a:xfrm>
            <a:off x="3781889" y="20295707"/>
            <a:ext cx="4346984" cy="600251"/>
          </a:xfrm>
          <a:prstGeom prst="rect">
            <a:avLst/>
          </a:prstGeom>
        </p:spPr>
        <p:txBody>
          <a:bodyPr vert="horz" wrap="none" lIns="0" tIns="0" rIns="0" bIns="0" rtlCol="0" anchor="b" anchorCtr="0"/>
          <a:lstStyle>
            <a:lvl1pPr algn="l">
              <a:defRPr sz="1378">
                <a:solidFill>
                  <a:schemeClr val="tx1"/>
                </a:solidFill>
              </a:defRPr>
            </a:lvl1pPr>
          </a:lstStyle>
          <a:p>
            <a:r>
              <a:rPr lang="en-US" dirty="0"/>
              <a:t>© 2022 Cognizant</a:t>
            </a:r>
          </a:p>
        </p:txBody>
      </p:sp>
      <p:sp>
        <p:nvSpPr>
          <p:cNvPr id="24" name="Slide Number Placeholder 5">
            <a:extLst>
              <a:ext uri="{FF2B5EF4-FFF2-40B4-BE49-F238E27FC236}">
                <a16:creationId xmlns:a16="http://schemas.microsoft.com/office/drawing/2014/main" id="{A6AC27B3-FDC8-3841-852E-B0B40C456D43}"/>
              </a:ext>
            </a:extLst>
          </p:cNvPr>
          <p:cNvSpPr>
            <a:spLocks noGrp="1"/>
          </p:cNvSpPr>
          <p:nvPr>
            <p:ph type="sldNum" sz="quarter" idx="4"/>
          </p:nvPr>
        </p:nvSpPr>
        <p:spPr>
          <a:xfrm>
            <a:off x="1658729" y="20296667"/>
            <a:ext cx="1277409" cy="601294"/>
          </a:xfrm>
          <a:prstGeom prst="rect">
            <a:avLst/>
          </a:prstGeom>
        </p:spPr>
        <p:txBody>
          <a:bodyPr vert="horz" wrap="none" lIns="0" tIns="0" rIns="0" bIns="0" rtlCol="0" anchor="b" anchorCtr="0"/>
          <a:lstStyle>
            <a:lvl1pPr algn="l">
              <a:defRPr sz="1378">
                <a:solidFill>
                  <a:schemeClr val="tx1"/>
                </a:solidFill>
              </a:defRPr>
            </a:lvl1pPr>
          </a:lstStyle>
          <a:p>
            <a:fld id="{C53E075B-3175-45CF-B3C7-FEDF3F5961E3}" type="slidenum">
              <a:rPr lang="en-US" smtClean="0"/>
              <a:pPr/>
              <a:t>‹#›</a:t>
            </a:fld>
            <a:endParaRPr lang="en-US" dirty="0"/>
          </a:p>
        </p:txBody>
      </p:sp>
      <p:sp>
        <p:nvSpPr>
          <p:cNvPr id="6" name="Text Placeholder 5">
            <a:extLst>
              <a:ext uri="{FF2B5EF4-FFF2-40B4-BE49-F238E27FC236}">
                <a16:creationId xmlns:a16="http://schemas.microsoft.com/office/drawing/2014/main" id="{CBC21A71-6B64-1E44-BC9B-0AE8D397D7B8}"/>
              </a:ext>
            </a:extLst>
          </p:cNvPr>
          <p:cNvSpPr>
            <a:spLocks noGrp="1"/>
          </p:cNvSpPr>
          <p:nvPr>
            <p:ph type="body" sz="quarter" idx="32"/>
          </p:nvPr>
        </p:nvSpPr>
        <p:spPr>
          <a:xfrm>
            <a:off x="1641447" y="3773262"/>
            <a:ext cx="12722606" cy="890765"/>
          </a:xfrm>
        </p:spPr>
        <p:txBody>
          <a:bodyPr/>
          <a:lstStyle>
            <a:lvl1pPr>
              <a:defRPr sz="3552">
                <a:solidFill>
                  <a:schemeClr val="accent3"/>
                </a:solidFill>
              </a:defRPr>
            </a:lvl1pPr>
          </a:lstStyle>
          <a:p>
            <a:pPr lvl="0"/>
            <a:r>
              <a:rPr lang="en-US"/>
              <a:t>Click to edit Master text styles</a:t>
            </a:r>
          </a:p>
        </p:txBody>
      </p:sp>
      <p:sp>
        <p:nvSpPr>
          <p:cNvPr id="36" name="Text Placeholder 5">
            <a:extLst>
              <a:ext uri="{FF2B5EF4-FFF2-40B4-BE49-F238E27FC236}">
                <a16:creationId xmlns:a16="http://schemas.microsoft.com/office/drawing/2014/main" id="{F53A67F1-7066-FB44-9D0C-6995B4DC5491}"/>
              </a:ext>
            </a:extLst>
          </p:cNvPr>
          <p:cNvSpPr>
            <a:spLocks noGrp="1"/>
          </p:cNvSpPr>
          <p:nvPr>
            <p:ph type="body" sz="quarter" idx="33"/>
          </p:nvPr>
        </p:nvSpPr>
        <p:spPr>
          <a:xfrm>
            <a:off x="15691776" y="3773262"/>
            <a:ext cx="12722606" cy="890765"/>
          </a:xfrm>
        </p:spPr>
        <p:txBody>
          <a:bodyPr/>
          <a:lstStyle>
            <a:lvl1pPr>
              <a:defRPr sz="3552">
                <a:solidFill>
                  <a:schemeClr val="accent3"/>
                </a:solidFill>
              </a:defRPr>
            </a:lvl1pPr>
          </a:lstStyle>
          <a:p>
            <a:pPr lvl="0"/>
            <a:r>
              <a:rPr lang="en-US"/>
              <a:t>Click to edit Master text styles</a:t>
            </a:r>
          </a:p>
        </p:txBody>
      </p:sp>
      <p:sp>
        <p:nvSpPr>
          <p:cNvPr id="37" name="Text Placeholder 5">
            <a:extLst>
              <a:ext uri="{FF2B5EF4-FFF2-40B4-BE49-F238E27FC236}">
                <a16:creationId xmlns:a16="http://schemas.microsoft.com/office/drawing/2014/main" id="{551ACA07-E593-DB4D-B910-4AD039617F37}"/>
              </a:ext>
            </a:extLst>
          </p:cNvPr>
          <p:cNvSpPr>
            <a:spLocks noGrp="1"/>
          </p:cNvSpPr>
          <p:nvPr>
            <p:ph type="body" sz="quarter" idx="34"/>
          </p:nvPr>
        </p:nvSpPr>
        <p:spPr>
          <a:xfrm>
            <a:off x="29693335" y="3773262"/>
            <a:ext cx="12937822" cy="890765"/>
          </a:xfrm>
        </p:spPr>
        <p:txBody>
          <a:bodyPr/>
          <a:lstStyle>
            <a:lvl1pPr>
              <a:defRPr sz="3552">
                <a:solidFill>
                  <a:schemeClr val="accent3"/>
                </a:solidFill>
              </a:defRPr>
            </a:lvl1pPr>
          </a:lstStyle>
          <a:p>
            <a:pPr lvl="0"/>
            <a:r>
              <a:rPr lang="en-US"/>
              <a:t>Click to edit Master text styles</a:t>
            </a:r>
          </a:p>
        </p:txBody>
      </p:sp>
      <p:sp>
        <p:nvSpPr>
          <p:cNvPr id="8" name="Content Placeholder 7">
            <a:extLst>
              <a:ext uri="{FF2B5EF4-FFF2-40B4-BE49-F238E27FC236}">
                <a16:creationId xmlns:a16="http://schemas.microsoft.com/office/drawing/2014/main" id="{A837D7C2-629F-0E44-9665-50F1EE79C694}"/>
              </a:ext>
            </a:extLst>
          </p:cNvPr>
          <p:cNvSpPr>
            <a:spLocks noGrp="1"/>
          </p:cNvSpPr>
          <p:nvPr>
            <p:ph sz="quarter" idx="35"/>
          </p:nvPr>
        </p:nvSpPr>
        <p:spPr>
          <a:xfrm>
            <a:off x="1641447" y="5472188"/>
            <a:ext cx="12722606" cy="12715924"/>
          </a:xfrm>
        </p:spPr>
        <p:txBody>
          <a:bodyPr/>
          <a:lstStyle>
            <a:lvl4pPr>
              <a:defRPr sz="2368"/>
            </a:lvl4pPr>
            <a:lvl5pPr>
              <a:defRPr sz="2368"/>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8" name="Content Placeholder 7">
            <a:extLst>
              <a:ext uri="{FF2B5EF4-FFF2-40B4-BE49-F238E27FC236}">
                <a16:creationId xmlns:a16="http://schemas.microsoft.com/office/drawing/2014/main" id="{940EB5D9-35CF-A044-BFE3-B5F4FDDFF640}"/>
              </a:ext>
            </a:extLst>
          </p:cNvPr>
          <p:cNvSpPr>
            <a:spLocks noGrp="1"/>
          </p:cNvSpPr>
          <p:nvPr>
            <p:ph sz="quarter" idx="36"/>
          </p:nvPr>
        </p:nvSpPr>
        <p:spPr>
          <a:xfrm>
            <a:off x="15609612" y="5472188"/>
            <a:ext cx="12722606" cy="12715924"/>
          </a:xfrm>
        </p:spPr>
        <p:txBody>
          <a:bodyPr/>
          <a:lstStyle>
            <a:lvl4pPr>
              <a:defRPr sz="2368"/>
            </a:lvl4pPr>
            <a:lvl5pPr>
              <a:defRPr sz="2368"/>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9" name="Content Placeholder 7">
            <a:extLst>
              <a:ext uri="{FF2B5EF4-FFF2-40B4-BE49-F238E27FC236}">
                <a16:creationId xmlns:a16="http://schemas.microsoft.com/office/drawing/2014/main" id="{2C5AB9DA-D745-3E49-B64B-3EAB32EE883E}"/>
              </a:ext>
            </a:extLst>
          </p:cNvPr>
          <p:cNvSpPr>
            <a:spLocks noGrp="1"/>
          </p:cNvSpPr>
          <p:nvPr>
            <p:ph sz="quarter" idx="37"/>
          </p:nvPr>
        </p:nvSpPr>
        <p:spPr>
          <a:xfrm>
            <a:off x="29635983" y="5472188"/>
            <a:ext cx="12937822" cy="12715924"/>
          </a:xfrm>
        </p:spPr>
        <p:txBody>
          <a:bodyPr/>
          <a:lstStyle>
            <a:lvl4pPr>
              <a:defRPr sz="2368"/>
            </a:lvl4pPr>
            <a:lvl5pPr>
              <a:defRPr sz="2368"/>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0" name="Title 1">
            <a:extLst>
              <a:ext uri="{FF2B5EF4-FFF2-40B4-BE49-F238E27FC236}">
                <a16:creationId xmlns:a16="http://schemas.microsoft.com/office/drawing/2014/main" id="{DBB70A90-9508-EE46-AB86-2AAE73E4B0EF}"/>
              </a:ext>
            </a:extLst>
          </p:cNvPr>
          <p:cNvSpPr>
            <a:spLocks noGrp="1"/>
          </p:cNvSpPr>
          <p:nvPr>
            <p:ph type="title"/>
          </p:nvPr>
        </p:nvSpPr>
        <p:spPr>
          <a:xfrm>
            <a:off x="1658732" y="1758325"/>
            <a:ext cx="39212126" cy="970210"/>
          </a:xfrm>
        </p:spPr>
        <p:txBody>
          <a:bodyPr wrap="square" lIns="0" tIns="0" rIns="0" bIns="0" anchor="t" anchorCtr="0">
            <a:noAutofit/>
          </a:bodyPr>
          <a:lstStyle>
            <a:lvl1pPr>
              <a:lnSpc>
                <a:spcPct val="100000"/>
              </a:lnSpc>
              <a:defRPr sz="4737" b="1">
                <a:solidFill>
                  <a:schemeClr val="tx1"/>
                </a:solidFill>
              </a:defRPr>
            </a:lvl1pPr>
          </a:lstStyle>
          <a:p>
            <a:r>
              <a:rPr lang="en-US"/>
              <a:t>Click to edit Master title style</a:t>
            </a:r>
            <a:endParaRPr lang="en-US" dirty="0"/>
          </a:p>
        </p:txBody>
      </p:sp>
      <p:pic>
        <p:nvPicPr>
          <p:cNvPr id="14" name="Picture 5">
            <a:extLst>
              <a:ext uri="{FF2B5EF4-FFF2-40B4-BE49-F238E27FC236}">
                <a16:creationId xmlns:a16="http://schemas.microsoft.com/office/drawing/2014/main" id="{B424675C-9C4A-C443-B600-7A7E44BAE4B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38030170" y="20025018"/>
            <a:ext cx="4941722" cy="1288137"/>
          </a:xfrm>
          <a:prstGeom prst="rect">
            <a:avLst/>
          </a:prstGeom>
        </p:spPr>
      </p:pic>
    </p:spTree>
    <p:extLst>
      <p:ext uri="{BB962C8B-B14F-4D97-AF65-F5344CB8AC3E}">
        <p14:creationId xmlns:p14="http://schemas.microsoft.com/office/powerpoint/2010/main" val="300285868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hree column - dark">
    <p:bg>
      <p:bgRef idx="1001">
        <a:schemeClr val="bg2"/>
      </p:bgRef>
    </p:bg>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8C9C8C99-BBA1-1042-9B2A-5F6540E4C26D}"/>
              </a:ext>
            </a:extLst>
          </p:cNvPr>
          <p:cNvSpPr>
            <a:spLocks noGrp="1"/>
          </p:cNvSpPr>
          <p:nvPr>
            <p:ph type="title"/>
          </p:nvPr>
        </p:nvSpPr>
        <p:spPr>
          <a:xfrm>
            <a:off x="1658732" y="1758325"/>
            <a:ext cx="39212126" cy="970210"/>
          </a:xfrm>
        </p:spPr>
        <p:txBody>
          <a:bodyPr wrap="square" lIns="0" tIns="0" rIns="0" bIns="0" anchor="t" anchorCtr="0">
            <a:noAutofit/>
          </a:bodyPr>
          <a:lstStyle>
            <a:lvl1pPr>
              <a:lnSpc>
                <a:spcPct val="100000"/>
              </a:lnSpc>
              <a:defRPr sz="4737" b="1">
                <a:solidFill>
                  <a:schemeClr val="tx1"/>
                </a:solidFill>
              </a:defRPr>
            </a:lvl1pPr>
          </a:lstStyle>
          <a:p>
            <a:r>
              <a:rPr lang="en-US"/>
              <a:t>Click to edit Master title style</a:t>
            </a:r>
            <a:endParaRPr lang="en-US" dirty="0"/>
          </a:p>
        </p:txBody>
      </p:sp>
      <p:sp>
        <p:nvSpPr>
          <p:cNvPr id="15" name="Text Placeholder 3">
            <a:extLst>
              <a:ext uri="{FF2B5EF4-FFF2-40B4-BE49-F238E27FC236}">
                <a16:creationId xmlns:a16="http://schemas.microsoft.com/office/drawing/2014/main" id="{DF026E43-B1CB-DF49-99F2-72C832AF0612}"/>
              </a:ext>
            </a:extLst>
          </p:cNvPr>
          <p:cNvSpPr>
            <a:spLocks noGrp="1"/>
          </p:cNvSpPr>
          <p:nvPr>
            <p:ph type="body" sz="quarter" idx="19" hasCustomPrompt="1"/>
          </p:nvPr>
        </p:nvSpPr>
        <p:spPr>
          <a:xfrm>
            <a:off x="1658739" y="18523304"/>
            <a:ext cx="39212110" cy="1102986"/>
          </a:xfrm>
          <a:prstGeom prst="rect">
            <a:avLst/>
          </a:prstGeom>
        </p:spPr>
        <p:txBody>
          <a:bodyPr anchor="b" anchorCtr="0"/>
          <a:lstStyle>
            <a:lvl1pPr marL="0" indent="0">
              <a:lnSpc>
                <a:spcPct val="100000"/>
              </a:lnSpc>
              <a:buNone/>
              <a:defRPr sz="1579">
                <a:solidFill>
                  <a:schemeClr val="tx2"/>
                </a:solidFill>
              </a:defRPr>
            </a:lvl1pPr>
          </a:lstStyle>
          <a:p>
            <a:pPr lvl="0"/>
            <a:r>
              <a:rPr lang="en-US" dirty="0"/>
              <a:t>Insert source or footnote here</a:t>
            </a:r>
          </a:p>
        </p:txBody>
      </p:sp>
      <p:sp>
        <p:nvSpPr>
          <p:cNvPr id="16" name="Footer Placeholder 4">
            <a:extLst>
              <a:ext uri="{FF2B5EF4-FFF2-40B4-BE49-F238E27FC236}">
                <a16:creationId xmlns:a16="http://schemas.microsoft.com/office/drawing/2014/main" id="{A3D4CDA9-E747-F24B-BF43-E847D7B9F6A7}"/>
              </a:ext>
            </a:extLst>
          </p:cNvPr>
          <p:cNvSpPr>
            <a:spLocks noGrp="1"/>
          </p:cNvSpPr>
          <p:nvPr>
            <p:ph type="ftr" sz="quarter" idx="3"/>
          </p:nvPr>
        </p:nvSpPr>
        <p:spPr>
          <a:xfrm>
            <a:off x="3781889" y="20295707"/>
            <a:ext cx="4346984" cy="600251"/>
          </a:xfrm>
          <a:prstGeom prst="rect">
            <a:avLst/>
          </a:prstGeom>
        </p:spPr>
        <p:txBody>
          <a:bodyPr vert="horz" wrap="none" lIns="0" tIns="0" rIns="0" bIns="0" rtlCol="0" anchor="b" anchorCtr="0"/>
          <a:lstStyle>
            <a:lvl1pPr algn="l">
              <a:defRPr sz="1378">
                <a:solidFill>
                  <a:schemeClr val="tx2"/>
                </a:solidFill>
              </a:defRPr>
            </a:lvl1pPr>
          </a:lstStyle>
          <a:p>
            <a:r>
              <a:rPr lang="en-US" dirty="0"/>
              <a:t>© 2022 Cognizant</a:t>
            </a:r>
          </a:p>
        </p:txBody>
      </p:sp>
      <p:sp>
        <p:nvSpPr>
          <p:cNvPr id="17" name="Slide Number Placeholder 5">
            <a:extLst>
              <a:ext uri="{FF2B5EF4-FFF2-40B4-BE49-F238E27FC236}">
                <a16:creationId xmlns:a16="http://schemas.microsoft.com/office/drawing/2014/main" id="{435B7A51-6FA2-3D42-9456-A9A91A3A3E79}"/>
              </a:ext>
            </a:extLst>
          </p:cNvPr>
          <p:cNvSpPr>
            <a:spLocks noGrp="1"/>
          </p:cNvSpPr>
          <p:nvPr>
            <p:ph type="sldNum" sz="quarter" idx="4"/>
          </p:nvPr>
        </p:nvSpPr>
        <p:spPr>
          <a:xfrm>
            <a:off x="1658729" y="20296667"/>
            <a:ext cx="1277409" cy="601294"/>
          </a:xfrm>
          <a:prstGeom prst="rect">
            <a:avLst/>
          </a:prstGeom>
        </p:spPr>
        <p:txBody>
          <a:bodyPr vert="horz" wrap="none" lIns="0" tIns="0" rIns="0" bIns="0" rtlCol="0" anchor="b" anchorCtr="0"/>
          <a:lstStyle>
            <a:lvl1pPr algn="l">
              <a:defRPr sz="1378">
                <a:solidFill>
                  <a:schemeClr val="tx2"/>
                </a:solidFill>
              </a:defRPr>
            </a:lvl1pPr>
          </a:lstStyle>
          <a:p>
            <a:fld id="{C53E075B-3175-45CF-B3C7-FEDF3F5961E3}" type="slidenum">
              <a:rPr lang="en-US" smtClean="0"/>
              <a:pPr/>
              <a:t>‹#›</a:t>
            </a:fld>
            <a:endParaRPr lang="en-US" dirty="0"/>
          </a:p>
        </p:txBody>
      </p:sp>
      <p:sp>
        <p:nvSpPr>
          <p:cNvPr id="18" name="Text Placeholder 5">
            <a:extLst>
              <a:ext uri="{FF2B5EF4-FFF2-40B4-BE49-F238E27FC236}">
                <a16:creationId xmlns:a16="http://schemas.microsoft.com/office/drawing/2014/main" id="{08451B1B-01C3-1449-813A-CD9FC6599AC8}"/>
              </a:ext>
            </a:extLst>
          </p:cNvPr>
          <p:cNvSpPr>
            <a:spLocks noGrp="1"/>
          </p:cNvSpPr>
          <p:nvPr>
            <p:ph type="body" sz="quarter" idx="32"/>
          </p:nvPr>
        </p:nvSpPr>
        <p:spPr>
          <a:xfrm>
            <a:off x="1641447" y="3773262"/>
            <a:ext cx="12722606" cy="890765"/>
          </a:xfrm>
        </p:spPr>
        <p:txBody>
          <a:bodyPr/>
          <a:lstStyle>
            <a:lvl1pPr>
              <a:defRPr sz="3552">
                <a:solidFill>
                  <a:schemeClr val="accent4"/>
                </a:solidFill>
              </a:defRPr>
            </a:lvl1pPr>
          </a:lstStyle>
          <a:p>
            <a:pPr lvl="0"/>
            <a:r>
              <a:rPr lang="en-US"/>
              <a:t>Click to edit Master text styles</a:t>
            </a:r>
          </a:p>
        </p:txBody>
      </p:sp>
      <p:sp>
        <p:nvSpPr>
          <p:cNvPr id="19" name="Text Placeholder 5">
            <a:extLst>
              <a:ext uri="{FF2B5EF4-FFF2-40B4-BE49-F238E27FC236}">
                <a16:creationId xmlns:a16="http://schemas.microsoft.com/office/drawing/2014/main" id="{77C68B81-4AC9-1A44-9B77-E3191081ADE2}"/>
              </a:ext>
            </a:extLst>
          </p:cNvPr>
          <p:cNvSpPr>
            <a:spLocks noGrp="1"/>
          </p:cNvSpPr>
          <p:nvPr>
            <p:ph type="body" sz="quarter" idx="33"/>
          </p:nvPr>
        </p:nvSpPr>
        <p:spPr>
          <a:xfrm>
            <a:off x="15691776" y="3773262"/>
            <a:ext cx="12722606" cy="890765"/>
          </a:xfrm>
        </p:spPr>
        <p:txBody>
          <a:bodyPr/>
          <a:lstStyle>
            <a:lvl1pPr>
              <a:defRPr sz="3552">
                <a:solidFill>
                  <a:schemeClr val="accent4"/>
                </a:solidFill>
              </a:defRPr>
            </a:lvl1pPr>
          </a:lstStyle>
          <a:p>
            <a:pPr lvl="0"/>
            <a:r>
              <a:rPr lang="en-US"/>
              <a:t>Click to edit Master text styles</a:t>
            </a:r>
          </a:p>
        </p:txBody>
      </p:sp>
      <p:sp>
        <p:nvSpPr>
          <p:cNvPr id="20" name="Text Placeholder 5">
            <a:extLst>
              <a:ext uri="{FF2B5EF4-FFF2-40B4-BE49-F238E27FC236}">
                <a16:creationId xmlns:a16="http://schemas.microsoft.com/office/drawing/2014/main" id="{DA2E6C06-39E7-9843-AC0D-3B2D34AA58BD}"/>
              </a:ext>
            </a:extLst>
          </p:cNvPr>
          <p:cNvSpPr>
            <a:spLocks noGrp="1"/>
          </p:cNvSpPr>
          <p:nvPr>
            <p:ph type="body" sz="quarter" idx="34"/>
          </p:nvPr>
        </p:nvSpPr>
        <p:spPr>
          <a:xfrm>
            <a:off x="29693335" y="3773262"/>
            <a:ext cx="12937822" cy="890765"/>
          </a:xfrm>
        </p:spPr>
        <p:txBody>
          <a:bodyPr/>
          <a:lstStyle>
            <a:lvl1pPr>
              <a:defRPr sz="3552">
                <a:solidFill>
                  <a:schemeClr val="accent4"/>
                </a:solidFill>
              </a:defRPr>
            </a:lvl1pPr>
          </a:lstStyle>
          <a:p>
            <a:pPr lvl="0"/>
            <a:r>
              <a:rPr lang="en-US"/>
              <a:t>Click to edit Master text styles</a:t>
            </a:r>
          </a:p>
        </p:txBody>
      </p:sp>
      <p:sp>
        <p:nvSpPr>
          <p:cNvPr id="21" name="Content Placeholder 7">
            <a:extLst>
              <a:ext uri="{FF2B5EF4-FFF2-40B4-BE49-F238E27FC236}">
                <a16:creationId xmlns:a16="http://schemas.microsoft.com/office/drawing/2014/main" id="{E3693DC4-D7E6-E146-B22E-E0477DDAD5D1}"/>
              </a:ext>
            </a:extLst>
          </p:cNvPr>
          <p:cNvSpPr>
            <a:spLocks noGrp="1"/>
          </p:cNvSpPr>
          <p:nvPr>
            <p:ph sz="quarter" idx="35"/>
          </p:nvPr>
        </p:nvSpPr>
        <p:spPr>
          <a:xfrm>
            <a:off x="1641447" y="5472188"/>
            <a:ext cx="12722606" cy="12715924"/>
          </a:xfrm>
        </p:spPr>
        <p:txBody>
          <a:bodyPr/>
          <a:lstStyle>
            <a:lvl4pPr>
              <a:defRPr sz="2368"/>
            </a:lvl4pPr>
            <a:lvl5pPr>
              <a:defRPr sz="2368"/>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2" name="Content Placeholder 7">
            <a:extLst>
              <a:ext uri="{FF2B5EF4-FFF2-40B4-BE49-F238E27FC236}">
                <a16:creationId xmlns:a16="http://schemas.microsoft.com/office/drawing/2014/main" id="{20443FBB-19EB-814F-8FF6-FBBA502C9222}"/>
              </a:ext>
            </a:extLst>
          </p:cNvPr>
          <p:cNvSpPr>
            <a:spLocks noGrp="1"/>
          </p:cNvSpPr>
          <p:nvPr>
            <p:ph sz="quarter" idx="36"/>
          </p:nvPr>
        </p:nvSpPr>
        <p:spPr>
          <a:xfrm>
            <a:off x="15609612" y="5472188"/>
            <a:ext cx="12722606" cy="12715924"/>
          </a:xfrm>
        </p:spPr>
        <p:txBody>
          <a:bodyPr/>
          <a:lstStyle>
            <a:lvl4pPr>
              <a:defRPr sz="2368"/>
            </a:lvl4pPr>
            <a:lvl5pPr>
              <a:defRPr sz="2368"/>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Content Placeholder 7">
            <a:extLst>
              <a:ext uri="{FF2B5EF4-FFF2-40B4-BE49-F238E27FC236}">
                <a16:creationId xmlns:a16="http://schemas.microsoft.com/office/drawing/2014/main" id="{1D3FBD86-7238-0F4B-B980-24CD51457C8C}"/>
              </a:ext>
            </a:extLst>
          </p:cNvPr>
          <p:cNvSpPr>
            <a:spLocks noGrp="1"/>
          </p:cNvSpPr>
          <p:nvPr>
            <p:ph sz="quarter" idx="37"/>
          </p:nvPr>
        </p:nvSpPr>
        <p:spPr>
          <a:xfrm>
            <a:off x="29635983" y="5472188"/>
            <a:ext cx="12937822" cy="12715924"/>
          </a:xfrm>
        </p:spPr>
        <p:txBody>
          <a:bodyPr/>
          <a:lstStyle>
            <a:lvl4pPr>
              <a:defRPr sz="2368"/>
            </a:lvl4pPr>
            <a:lvl5pPr>
              <a:defRPr sz="2368"/>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4" name="Picture 8">
            <a:extLst>
              <a:ext uri="{FF2B5EF4-FFF2-40B4-BE49-F238E27FC236}">
                <a16:creationId xmlns:a16="http://schemas.microsoft.com/office/drawing/2014/main" id="{4F8179E2-C4FC-B141-B84B-E2906198405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37979778" y="20025016"/>
            <a:ext cx="4941722" cy="1288137"/>
          </a:xfrm>
          <a:prstGeom prst="rect">
            <a:avLst/>
          </a:prstGeom>
        </p:spPr>
      </p:pic>
    </p:spTree>
    <p:extLst>
      <p:ext uri="{BB962C8B-B14F-4D97-AF65-F5344CB8AC3E}">
        <p14:creationId xmlns:p14="http://schemas.microsoft.com/office/powerpoint/2010/main" val="2676110493"/>
      </p:ext>
    </p:extLst>
  </p:cSld>
  <p:clrMapOvr>
    <a:overrideClrMapping bg1="dk1" tx1="lt1" bg2="dk2" tx2="lt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mparison horizontal - light">
    <p:spTree>
      <p:nvGrpSpPr>
        <p:cNvPr id="1" name=""/>
        <p:cNvGrpSpPr/>
        <p:nvPr/>
      </p:nvGrpSpPr>
      <p:grpSpPr>
        <a:xfrm>
          <a:off x="0" y="0"/>
          <a:ext cx="0" cy="0"/>
          <a:chOff x="0" y="0"/>
          <a:chExt cx="0" cy="0"/>
        </a:xfrm>
      </p:grpSpPr>
      <p:sp>
        <p:nvSpPr>
          <p:cNvPr id="23" name="Title 1">
            <a:extLst>
              <a:ext uri="{FF2B5EF4-FFF2-40B4-BE49-F238E27FC236}">
                <a16:creationId xmlns:a16="http://schemas.microsoft.com/office/drawing/2014/main" id="{E62E9631-BF87-CC43-9BC1-A43B69D94A98}"/>
              </a:ext>
            </a:extLst>
          </p:cNvPr>
          <p:cNvSpPr>
            <a:spLocks noGrp="1"/>
          </p:cNvSpPr>
          <p:nvPr>
            <p:ph type="title"/>
          </p:nvPr>
        </p:nvSpPr>
        <p:spPr>
          <a:xfrm>
            <a:off x="1658732" y="1758325"/>
            <a:ext cx="39212126" cy="970210"/>
          </a:xfrm>
        </p:spPr>
        <p:txBody>
          <a:bodyPr wrap="square" lIns="0" tIns="0" rIns="0" bIns="0" anchor="t" anchorCtr="0">
            <a:noAutofit/>
          </a:bodyPr>
          <a:lstStyle>
            <a:lvl1pPr>
              <a:lnSpc>
                <a:spcPct val="100000"/>
              </a:lnSpc>
              <a:defRPr sz="4737" b="1">
                <a:solidFill>
                  <a:schemeClr val="tx1"/>
                </a:solidFill>
              </a:defRPr>
            </a:lvl1pPr>
          </a:lstStyle>
          <a:p>
            <a:r>
              <a:rPr lang="en-US"/>
              <a:t>Click to edit Master title style</a:t>
            </a:r>
            <a:endParaRPr lang="en-US" dirty="0"/>
          </a:p>
        </p:txBody>
      </p:sp>
      <p:sp>
        <p:nvSpPr>
          <p:cNvPr id="34" name="Text Placeholder 2">
            <a:extLst>
              <a:ext uri="{FF2B5EF4-FFF2-40B4-BE49-F238E27FC236}">
                <a16:creationId xmlns:a16="http://schemas.microsoft.com/office/drawing/2014/main" id="{6510728B-0127-8546-9FE8-8BCCB5AC1FE6}"/>
              </a:ext>
            </a:extLst>
          </p:cNvPr>
          <p:cNvSpPr>
            <a:spLocks noGrp="1"/>
          </p:cNvSpPr>
          <p:nvPr>
            <p:ph type="body" idx="1"/>
          </p:nvPr>
        </p:nvSpPr>
        <p:spPr>
          <a:xfrm>
            <a:off x="1658724" y="4355250"/>
            <a:ext cx="7969336" cy="2882477"/>
          </a:xfrm>
          <a:prstGeom prst="rect">
            <a:avLst/>
          </a:prstGeom>
        </p:spPr>
        <p:txBody>
          <a:bodyPr anchor="t" anchorCtr="0"/>
          <a:lstStyle>
            <a:lvl1pPr marL="0" indent="0">
              <a:lnSpc>
                <a:spcPct val="100000"/>
              </a:lnSpc>
              <a:buNone/>
              <a:defRPr sz="3552" b="0">
                <a:solidFill>
                  <a:schemeClr val="accent3"/>
                </a:solidFill>
              </a:defRPr>
            </a:lvl1pPr>
            <a:lvl2pPr marL="902399" indent="0">
              <a:buNone/>
              <a:defRPr sz="3947" b="1"/>
            </a:lvl2pPr>
            <a:lvl3pPr marL="1804805" indent="0">
              <a:buNone/>
              <a:defRPr sz="3552" b="1"/>
            </a:lvl3pPr>
            <a:lvl4pPr marL="2707205" indent="0">
              <a:buNone/>
              <a:defRPr sz="3158" b="1"/>
            </a:lvl4pPr>
            <a:lvl5pPr marL="3609611" indent="0">
              <a:buNone/>
              <a:defRPr sz="3158" b="1"/>
            </a:lvl5pPr>
            <a:lvl6pPr marL="4512017" indent="0">
              <a:buNone/>
              <a:defRPr sz="3158" b="1"/>
            </a:lvl6pPr>
            <a:lvl7pPr marL="5414416" indent="0">
              <a:buNone/>
              <a:defRPr sz="3158" b="1"/>
            </a:lvl7pPr>
            <a:lvl8pPr marL="6316823" indent="0">
              <a:buNone/>
              <a:defRPr sz="3158" b="1"/>
            </a:lvl8pPr>
            <a:lvl9pPr marL="7219222" indent="0">
              <a:buNone/>
              <a:defRPr sz="3158" b="1"/>
            </a:lvl9pPr>
          </a:lstStyle>
          <a:p>
            <a:pPr lvl="0"/>
            <a:r>
              <a:rPr lang="en-US"/>
              <a:t>Click to edit Master text styles</a:t>
            </a:r>
          </a:p>
        </p:txBody>
      </p:sp>
      <p:sp>
        <p:nvSpPr>
          <p:cNvPr id="35" name="Content Placeholder 3">
            <a:extLst>
              <a:ext uri="{FF2B5EF4-FFF2-40B4-BE49-F238E27FC236}">
                <a16:creationId xmlns:a16="http://schemas.microsoft.com/office/drawing/2014/main" id="{366DF19B-DB23-C247-BFE2-C435F485744D}"/>
              </a:ext>
            </a:extLst>
          </p:cNvPr>
          <p:cNvSpPr>
            <a:spLocks noGrp="1"/>
          </p:cNvSpPr>
          <p:nvPr>
            <p:ph sz="half" idx="17"/>
          </p:nvPr>
        </p:nvSpPr>
        <p:spPr>
          <a:xfrm>
            <a:off x="11250448" y="4355250"/>
            <a:ext cx="26381629" cy="2882477"/>
          </a:xfrm>
          <a:prstGeom prst="rect">
            <a:avLst/>
          </a:prstGeom>
        </p:spPr>
        <p:txBody>
          <a:bodyPr/>
          <a:lstStyle>
            <a:lvl1pPr marL="0" indent="0">
              <a:lnSpc>
                <a:spcPct val="100000"/>
              </a:lnSpc>
              <a:buFont typeface="+mj-lt"/>
              <a:buNone/>
              <a:tabLst/>
              <a:defRPr>
                <a:solidFill>
                  <a:schemeClr val="tx1"/>
                </a:solidFill>
              </a:defRPr>
            </a:lvl1pPr>
            <a:lvl2pPr marL="1131135" indent="-454336">
              <a:lnSpc>
                <a:spcPct val="100000"/>
              </a:lnSpc>
              <a:buFont typeface="Arial" panose="020B0604020202020204" pitchFamily="34" charset="0"/>
              <a:buChar char="•"/>
              <a:tabLst/>
              <a:defRPr>
                <a:solidFill>
                  <a:schemeClr val="tx1"/>
                </a:solidFill>
              </a:defRPr>
            </a:lvl2pPr>
            <a:lvl3pPr marL="1695141" indent="-451199">
              <a:lnSpc>
                <a:spcPct val="100000"/>
              </a:lnSpc>
              <a:buFont typeface="Cambria" panose="02040503050406030204" pitchFamily="18" charset="0"/>
              <a:buChar char="⎻"/>
              <a:tabLst/>
              <a:defRPr>
                <a:solidFill>
                  <a:schemeClr val="tx1"/>
                </a:solidFill>
              </a:defRPr>
            </a:lvl3pPr>
            <a:lvl4pPr>
              <a:lnSpc>
                <a:spcPct val="100000"/>
              </a:lnSpc>
              <a:defRPr>
                <a:solidFill>
                  <a:schemeClr val="tx1"/>
                </a:solidFill>
              </a:defRPr>
            </a:lvl4pPr>
            <a:lvl5pPr>
              <a:lnSpc>
                <a:spcPct val="100000"/>
              </a:lnSpc>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41" name="Text Placeholder 2">
            <a:extLst>
              <a:ext uri="{FF2B5EF4-FFF2-40B4-BE49-F238E27FC236}">
                <a16:creationId xmlns:a16="http://schemas.microsoft.com/office/drawing/2014/main" id="{ABA800D9-21A5-BC45-A7AD-D9E66E33A438}"/>
              </a:ext>
            </a:extLst>
          </p:cNvPr>
          <p:cNvSpPr>
            <a:spLocks noGrp="1"/>
          </p:cNvSpPr>
          <p:nvPr>
            <p:ph type="body" idx="18"/>
          </p:nvPr>
        </p:nvSpPr>
        <p:spPr>
          <a:xfrm>
            <a:off x="1658724" y="9322717"/>
            <a:ext cx="7969336" cy="2882477"/>
          </a:xfrm>
          <a:prstGeom prst="rect">
            <a:avLst/>
          </a:prstGeom>
        </p:spPr>
        <p:txBody>
          <a:bodyPr anchor="t" anchorCtr="0"/>
          <a:lstStyle>
            <a:lvl1pPr marL="0" indent="0">
              <a:lnSpc>
                <a:spcPct val="100000"/>
              </a:lnSpc>
              <a:buNone/>
              <a:defRPr sz="3552" b="0">
                <a:solidFill>
                  <a:schemeClr val="accent3"/>
                </a:solidFill>
              </a:defRPr>
            </a:lvl1pPr>
            <a:lvl2pPr marL="902399" indent="0">
              <a:buNone/>
              <a:defRPr sz="3947" b="1"/>
            </a:lvl2pPr>
            <a:lvl3pPr marL="1804805" indent="0">
              <a:buNone/>
              <a:defRPr sz="3552" b="1"/>
            </a:lvl3pPr>
            <a:lvl4pPr marL="2707205" indent="0">
              <a:buNone/>
              <a:defRPr sz="3158" b="1"/>
            </a:lvl4pPr>
            <a:lvl5pPr marL="3609611" indent="0">
              <a:buNone/>
              <a:defRPr sz="3158" b="1"/>
            </a:lvl5pPr>
            <a:lvl6pPr marL="4512017" indent="0">
              <a:buNone/>
              <a:defRPr sz="3158" b="1"/>
            </a:lvl6pPr>
            <a:lvl7pPr marL="5414416" indent="0">
              <a:buNone/>
              <a:defRPr sz="3158" b="1"/>
            </a:lvl7pPr>
            <a:lvl8pPr marL="6316823" indent="0">
              <a:buNone/>
              <a:defRPr sz="3158" b="1"/>
            </a:lvl8pPr>
            <a:lvl9pPr marL="7219222" indent="0">
              <a:buNone/>
              <a:defRPr sz="3158" b="1"/>
            </a:lvl9pPr>
          </a:lstStyle>
          <a:p>
            <a:pPr lvl="0"/>
            <a:r>
              <a:rPr lang="en-US"/>
              <a:t>Click to edit Master text styles</a:t>
            </a:r>
          </a:p>
        </p:txBody>
      </p:sp>
      <p:sp>
        <p:nvSpPr>
          <p:cNvPr id="42" name="Content Placeholder 3">
            <a:extLst>
              <a:ext uri="{FF2B5EF4-FFF2-40B4-BE49-F238E27FC236}">
                <a16:creationId xmlns:a16="http://schemas.microsoft.com/office/drawing/2014/main" id="{A2E4FA9D-722A-1041-8940-4BAC99F095CE}"/>
              </a:ext>
            </a:extLst>
          </p:cNvPr>
          <p:cNvSpPr>
            <a:spLocks noGrp="1"/>
          </p:cNvSpPr>
          <p:nvPr>
            <p:ph sz="half" idx="19"/>
          </p:nvPr>
        </p:nvSpPr>
        <p:spPr>
          <a:xfrm>
            <a:off x="11250448" y="9322717"/>
            <a:ext cx="26381629" cy="2882477"/>
          </a:xfrm>
          <a:prstGeom prst="rect">
            <a:avLst/>
          </a:prstGeom>
        </p:spPr>
        <p:txBody>
          <a:bodyPr/>
          <a:lstStyle>
            <a:lvl1pPr marL="0" indent="0">
              <a:lnSpc>
                <a:spcPct val="100000"/>
              </a:lnSpc>
              <a:buFont typeface="+mj-lt"/>
              <a:buNone/>
              <a:tabLst/>
              <a:defRPr>
                <a:solidFill>
                  <a:schemeClr val="tx1"/>
                </a:solidFill>
              </a:defRPr>
            </a:lvl1pPr>
            <a:lvl2pPr marL="1131135" indent="-454336">
              <a:lnSpc>
                <a:spcPct val="100000"/>
              </a:lnSpc>
              <a:buFont typeface="Arial" panose="020B0604020202020204" pitchFamily="34" charset="0"/>
              <a:buChar char="•"/>
              <a:tabLst/>
              <a:defRPr>
                <a:solidFill>
                  <a:schemeClr val="tx1"/>
                </a:solidFill>
              </a:defRPr>
            </a:lvl2pPr>
            <a:lvl3pPr marL="1695141" indent="-451199">
              <a:lnSpc>
                <a:spcPct val="100000"/>
              </a:lnSpc>
              <a:buFont typeface="Cambria" panose="02040503050406030204" pitchFamily="18" charset="0"/>
              <a:buChar char="⎻"/>
              <a:tabLst/>
              <a:defRPr>
                <a:solidFill>
                  <a:schemeClr val="tx1"/>
                </a:solidFill>
              </a:defRPr>
            </a:lvl3pPr>
            <a:lvl4pPr>
              <a:lnSpc>
                <a:spcPct val="100000"/>
              </a:lnSpc>
              <a:defRPr>
                <a:solidFill>
                  <a:schemeClr val="tx1"/>
                </a:solidFill>
              </a:defRPr>
            </a:lvl4pPr>
            <a:lvl5pPr>
              <a:lnSpc>
                <a:spcPct val="100000"/>
              </a:lnSpc>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43" name="Text Placeholder 2">
            <a:extLst>
              <a:ext uri="{FF2B5EF4-FFF2-40B4-BE49-F238E27FC236}">
                <a16:creationId xmlns:a16="http://schemas.microsoft.com/office/drawing/2014/main" id="{CAEAC40C-08DC-9E4B-BF9D-0537403A1709}"/>
              </a:ext>
            </a:extLst>
          </p:cNvPr>
          <p:cNvSpPr>
            <a:spLocks noGrp="1"/>
          </p:cNvSpPr>
          <p:nvPr>
            <p:ph type="body" idx="20"/>
          </p:nvPr>
        </p:nvSpPr>
        <p:spPr>
          <a:xfrm>
            <a:off x="1658724" y="14367051"/>
            <a:ext cx="7969336" cy="2882477"/>
          </a:xfrm>
          <a:prstGeom prst="rect">
            <a:avLst/>
          </a:prstGeom>
        </p:spPr>
        <p:txBody>
          <a:bodyPr anchor="t" anchorCtr="0"/>
          <a:lstStyle>
            <a:lvl1pPr marL="0" indent="0">
              <a:lnSpc>
                <a:spcPct val="100000"/>
              </a:lnSpc>
              <a:buNone/>
              <a:defRPr sz="3552" b="0">
                <a:solidFill>
                  <a:schemeClr val="accent3"/>
                </a:solidFill>
              </a:defRPr>
            </a:lvl1pPr>
            <a:lvl2pPr marL="902399" indent="0">
              <a:buNone/>
              <a:defRPr sz="3947" b="1"/>
            </a:lvl2pPr>
            <a:lvl3pPr marL="1804805" indent="0">
              <a:buNone/>
              <a:defRPr sz="3552" b="1"/>
            </a:lvl3pPr>
            <a:lvl4pPr marL="2707205" indent="0">
              <a:buNone/>
              <a:defRPr sz="3158" b="1"/>
            </a:lvl4pPr>
            <a:lvl5pPr marL="3609611" indent="0">
              <a:buNone/>
              <a:defRPr sz="3158" b="1"/>
            </a:lvl5pPr>
            <a:lvl6pPr marL="4512017" indent="0">
              <a:buNone/>
              <a:defRPr sz="3158" b="1"/>
            </a:lvl6pPr>
            <a:lvl7pPr marL="5414416" indent="0">
              <a:buNone/>
              <a:defRPr sz="3158" b="1"/>
            </a:lvl7pPr>
            <a:lvl8pPr marL="6316823" indent="0">
              <a:buNone/>
              <a:defRPr sz="3158" b="1"/>
            </a:lvl8pPr>
            <a:lvl9pPr marL="7219222" indent="0">
              <a:buNone/>
              <a:defRPr sz="3158" b="1"/>
            </a:lvl9pPr>
          </a:lstStyle>
          <a:p>
            <a:pPr lvl="0"/>
            <a:r>
              <a:rPr lang="en-US"/>
              <a:t>Click to edit Master text styles</a:t>
            </a:r>
          </a:p>
        </p:txBody>
      </p:sp>
      <p:sp>
        <p:nvSpPr>
          <p:cNvPr id="44" name="Content Placeholder 3">
            <a:extLst>
              <a:ext uri="{FF2B5EF4-FFF2-40B4-BE49-F238E27FC236}">
                <a16:creationId xmlns:a16="http://schemas.microsoft.com/office/drawing/2014/main" id="{58042D4F-D138-E049-922E-AA8BC9030203}"/>
              </a:ext>
            </a:extLst>
          </p:cNvPr>
          <p:cNvSpPr>
            <a:spLocks noGrp="1"/>
          </p:cNvSpPr>
          <p:nvPr>
            <p:ph sz="half" idx="21"/>
          </p:nvPr>
        </p:nvSpPr>
        <p:spPr>
          <a:xfrm>
            <a:off x="11250448" y="14367051"/>
            <a:ext cx="26381629" cy="2882477"/>
          </a:xfrm>
          <a:prstGeom prst="rect">
            <a:avLst/>
          </a:prstGeom>
        </p:spPr>
        <p:txBody>
          <a:bodyPr/>
          <a:lstStyle>
            <a:lvl1pPr marL="0" indent="0">
              <a:lnSpc>
                <a:spcPct val="100000"/>
              </a:lnSpc>
              <a:buFont typeface="+mj-lt"/>
              <a:buNone/>
              <a:tabLst/>
              <a:defRPr>
                <a:solidFill>
                  <a:schemeClr val="tx1"/>
                </a:solidFill>
              </a:defRPr>
            </a:lvl1pPr>
            <a:lvl2pPr marL="1131135" indent="-454336">
              <a:lnSpc>
                <a:spcPct val="100000"/>
              </a:lnSpc>
              <a:buFont typeface="Arial" panose="020B0604020202020204" pitchFamily="34" charset="0"/>
              <a:buChar char="•"/>
              <a:tabLst/>
              <a:defRPr>
                <a:solidFill>
                  <a:schemeClr val="tx1"/>
                </a:solidFill>
              </a:defRPr>
            </a:lvl2pPr>
            <a:lvl3pPr marL="1695141" indent="-451199">
              <a:lnSpc>
                <a:spcPct val="100000"/>
              </a:lnSpc>
              <a:buFont typeface="Cambria" panose="02040503050406030204" pitchFamily="18" charset="0"/>
              <a:buChar char="⎻"/>
              <a:tabLst/>
              <a:defRPr>
                <a:solidFill>
                  <a:schemeClr val="tx1"/>
                </a:solidFill>
              </a:defRPr>
            </a:lvl3pPr>
            <a:lvl4pPr>
              <a:lnSpc>
                <a:spcPct val="100000"/>
              </a:lnSpc>
              <a:defRPr>
                <a:solidFill>
                  <a:schemeClr val="tx1"/>
                </a:solidFill>
              </a:defRPr>
            </a:lvl4pPr>
            <a:lvl5pPr>
              <a:lnSpc>
                <a:spcPct val="100000"/>
              </a:lnSpc>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45" name="Text Placeholder 3">
            <a:extLst>
              <a:ext uri="{FF2B5EF4-FFF2-40B4-BE49-F238E27FC236}">
                <a16:creationId xmlns:a16="http://schemas.microsoft.com/office/drawing/2014/main" id="{8D370DCE-4758-DD4D-971B-63A5A524A1B6}"/>
              </a:ext>
            </a:extLst>
          </p:cNvPr>
          <p:cNvSpPr>
            <a:spLocks noGrp="1"/>
          </p:cNvSpPr>
          <p:nvPr>
            <p:ph type="body" sz="quarter" idx="28" hasCustomPrompt="1"/>
          </p:nvPr>
        </p:nvSpPr>
        <p:spPr>
          <a:xfrm>
            <a:off x="1658739" y="18523304"/>
            <a:ext cx="39212110" cy="1102986"/>
          </a:xfrm>
          <a:prstGeom prst="rect">
            <a:avLst/>
          </a:prstGeom>
        </p:spPr>
        <p:txBody>
          <a:bodyPr anchor="b" anchorCtr="0"/>
          <a:lstStyle>
            <a:lvl1pPr marL="0" indent="0">
              <a:lnSpc>
                <a:spcPct val="100000"/>
              </a:lnSpc>
              <a:buNone/>
              <a:defRPr sz="1579">
                <a:solidFill>
                  <a:schemeClr val="bg1">
                    <a:lumMod val="50000"/>
                  </a:schemeClr>
                </a:solidFill>
              </a:defRPr>
            </a:lvl1pPr>
          </a:lstStyle>
          <a:p>
            <a:pPr lvl="0"/>
            <a:r>
              <a:rPr lang="en-US" dirty="0"/>
              <a:t>Insert source or footnote here</a:t>
            </a:r>
          </a:p>
        </p:txBody>
      </p:sp>
      <p:sp>
        <p:nvSpPr>
          <p:cNvPr id="47" name="Footer Placeholder 4">
            <a:extLst>
              <a:ext uri="{FF2B5EF4-FFF2-40B4-BE49-F238E27FC236}">
                <a16:creationId xmlns:a16="http://schemas.microsoft.com/office/drawing/2014/main" id="{D3F4B7D8-7EA5-AC4B-9A01-F35CCDF0D6FE}"/>
              </a:ext>
            </a:extLst>
          </p:cNvPr>
          <p:cNvSpPr>
            <a:spLocks noGrp="1"/>
          </p:cNvSpPr>
          <p:nvPr>
            <p:ph type="ftr" sz="quarter" idx="3"/>
          </p:nvPr>
        </p:nvSpPr>
        <p:spPr>
          <a:xfrm>
            <a:off x="3781889" y="20295707"/>
            <a:ext cx="4346984" cy="600251"/>
          </a:xfrm>
          <a:prstGeom prst="rect">
            <a:avLst/>
          </a:prstGeom>
        </p:spPr>
        <p:txBody>
          <a:bodyPr vert="horz" wrap="none" lIns="0" tIns="0" rIns="0" bIns="0" rtlCol="0" anchor="b" anchorCtr="0"/>
          <a:lstStyle>
            <a:lvl1pPr algn="l">
              <a:defRPr sz="1378">
                <a:solidFill>
                  <a:schemeClr val="tx1"/>
                </a:solidFill>
              </a:defRPr>
            </a:lvl1pPr>
          </a:lstStyle>
          <a:p>
            <a:r>
              <a:rPr lang="en-US" dirty="0"/>
              <a:t>© 2022 Cognizant</a:t>
            </a:r>
          </a:p>
        </p:txBody>
      </p:sp>
      <p:sp>
        <p:nvSpPr>
          <p:cNvPr id="48" name="Slide Number Placeholder 5">
            <a:extLst>
              <a:ext uri="{FF2B5EF4-FFF2-40B4-BE49-F238E27FC236}">
                <a16:creationId xmlns:a16="http://schemas.microsoft.com/office/drawing/2014/main" id="{D3586DF7-1DE2-054D-B3DF-425EEC22FACE}"/>
              </a:ext>
            </a:extLst>
          </p:cNvPr>
          <p:cNvSpPr>
            <a:spLocks noGrp="1"/>
          </p:cNvSpPr>
          <p:nvPr>
            <p:ph type="sldNum" sz="quarter" idx="4"/>
          </p:nvPr>
        </p:nvSpPr>
        <p:spPr>
          <a:xfrm>
            <a:off x="1658729" y="20296667"/>
            <a:ext cx="1277409" cy="601294"/>
          </a:xfrm>
          <a:prstGeom prst="rect">
            <a:avLst/>
          </a:prstGeom>
        </p:spPr>
        <p:txBody>
          <a:bodyPr vert="horz" wrap="none" lIns="0" tIns="0" rIns="0" bIns="0" rtlCol="0" anchor="b" anchorCtr="0"/>
          <a:lstStyle>
            <a:lvl1pPr algn="l">
              <a:defRPr sz="1378">
                <a:solidFill>
                  <a:schemeClr val="tx1"/>
                </a:solidFill>
              </a:defRPr>
            </a:lvl1pPr>
          </a:lstStyle>
          <a:p>
            <a:fld id="{C53E075B-3175-45CF-B3C7-FEDF3F5961E3}" type="slidenum">
              <a:rPr lang="en-US" smtClean="0"/>
              <a:pPr/>
              <a:t>‹#›</a:t>
            </a:fld>
            <a:endParaRPr lang="en-US" dirty="0"/>
          </a:p>
        </p:txBody>
      </p:sp>
      <p:pic>
        <p:nvPicPr>
          <p:cNvPr id="14" name="Picture 5">
            <a:extLst>
              <a:ext uri="{FF2B5EF4-FFF2-40B4-BE49-F238E27FC236}">
                <a16:creationId xmlns:a16="http://schemas.microsoft.com/office/drawing/2014/main" id="{6ACFE70C-14DB-2649-88BF-B8FC4CBAD9D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38030170" y="20025018"/>
            <a:ext cx="4941722" cy="1288137"/>
          </a:xfrm>
          <a:prstGeom prst="rect">
            <a:avLst/>
          </a:prstGeom>
        </p:spPr>
      </p:pic>
    </p:spTree>
    <p:extLst>
      <p:ext uri="{BB962C8B-B14F-4D97-AF65-F5344CB8AC3E}">
        <p14:creationId xmlns:p14="http://schemas.microsoft.com/office/powerpoint/2010/main" val="1441752629"/>
      </p:ext>
    </p:extLst>
  </p:cSld>
  <p:clrMapOvr>
    <a:masterClrMapping/>
  </p:clrMapOvr>
  <p:extLst>
    <p:ext uri="{DCECCB84-F9BA-43D5-87BE-67443E8EF086}">
      <p15:sldGuideLst xmlns:p15="http://schemas.microsoft.com/office/powerpoint/2012/main"/>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mparison horizontal - dark">
    <p:bg>
      <p:bgRef idx="1001">
        <a:schemeClr val="bg2"/>
      </p:bgRef>
    </p:bg>
    <p:spTree>
      <p:nvGrpSpPr>
        <p:cNvPr id="1" name=""/>
        <p:cNvGrpSpPr/>
        <p:nvPr/>
      </p:nvGrpSpPr>
      <p:grpSpPr>
        <a:xfrm>
          <a:off x="0" y="0"/>
          <a:ext cx="0" cy="0"/>
          <a:chOff x="0" y="0"/>
          <a:chExt cx="0" cy="0"/>
        </a:xfrm>
      </p:grpSpPr>
      <p:sp>
        <p:nvSpPr>
          <p:cNvPr id="22" name="Title 1">
            <a:extLst>
              <a:ext uri="{FF2B5EF4-FFF2-40B4-BE49-F238E27FC236}">
                <a16:creationId xmlns:a16="http://schemas.microsoft.com/office/drawing/2014/main" id="{C30FD1D1-61B6-484D-BDEA-1C4B45AEEF8E}"/>
              </a:ext>
            </a:extLst>
          </p:cNvPr>
          <p:cNvSpPr>
            <a:spLocks noGrp="1"/>
          </p:cNvSpPr>
          <p:nvPr>
            <p:ph type="title"/>
          </p:nvPr>
        </p:nvSpPr>
        <p:spPr>
          <a:xfrm>
            <a:off x="1658732" y="1758325"/>
            <a:ext cx="39212126" cy="970210"/>
          </a:xfrm>
        </p:spPr>
        <p:txBody>
          <a:bodyPr wrap="square" lIns="0" tIns="0" rIns="0" bIns="0" anchor="t" anchorCtr="0">
            <a:noAutofit/>
          </a:bodyPr>
          <a:lstStyle>
            <a:lvl1pPr>
              <a:lnSpc>
                <a:spcPct val="100000"/>
              </a:lnSpc>
              <a:defRPr sz="4737" b="1">
                <a:solidFill>
                  <a:schemeClr val="tx1"/>
                </a:solidFill>
              </a:defRPr>
            </a:lvl1pPr>
          </a:lstStyle>
          <a:p>
            <a:r>
              <a:rPr lang="en-US"/>
              <a:t>Click to edit Master title style</a:t>
            </a:r>
            <a:endParaRPr lang="en-US" dirty="0"/>
          </a:p>
        </p:txBody>
      </p:sp>
      <p:sp>
        <p:nvSpPr>
          <p:cNvPr id="25" name="Text Placeholder 3">
            <a:extLst>
              <a:ext uri="{FF2B5EF4-FFF2-40B4-BE49-F238E27FC236}">
                <a16:creationId xmlns:a16="http://schemas.microsoft.com/office/drawing/2014/main" id="{71FCEF03-8CFB-7645-A55F-F392AC6F66C0}"/>
              </a:ext>
            </a:extLst>
          </p:cNvPr>
          <p:cNvSpPr>
            <a:spLocks noGrp="1"/>
          </p:cNvSpPr>
          <p:nvPr>
            <p:ph type="body" sz="quarter" idx="24" hasCustomPrompt="1"/>
          </p:nvPr>
        </p:nvSpPr>
        <p:spPr>
          <a:xfrm>
            <a:off x="1658739" y="18523304"/>
            <a:ext cx="39212110" cy="1102986"/>
          </a:xfrm>
          <a:prstGeom prst="rect">
            <a:avLst/>
          </a:prstGeom>
        </p:spPr>
        <p:txBody>
          <a:bodyPr anchor="b" anchorCtr="0"/>
          <a:lstStyle>
            <a:lvl1pPr marL="0" indent="0">
              <a:lnSpc>
                <a:spcPct val="100000"/>
              </a:lnSpc>
              <a:buNone/>
              <a:defRPr sz="1579">
                <a:solidFill>
                  <a:schemeClr val="tx2"/>
                </a:solidFill>
              </a:defRPr>
            </a:lvl1pPr>
          </a:lstStyle>
          <a:p>
            <a:pPr lvl="0"/>
            <a:r>
              <a:rPr lang="en-US" dirty="0"/>
              <a:t>Insert source or footnote here</a:t>
            </a:r>
          </a:p>
        </p:txBody>
      </p:sp>
      <p:sp>
        <p:nvSpPr>
          <p:cNvPr id="26" name="Footer Placeholder 4">
            <a:extLst>
              <a:ext uri="{FF2B5EF4-FFF2-40B4-BE49-F238E27FC236}">
                <a16:creationId xmlns:a16="http://schemas.microsoft.com/office/drawing/2014/main" id="{A1F8BCF2-BF1B-854A-89D2-2C92E8FBCA2A}"/>
              </a:ext>
            </a:extLst>
          </p:cNvPr>
          <p:cNvSpPr>
            <a:spLocks noGrp="1"/>
          </p:cNvSpPr>
          <p:nvPr>
            <p:ph type="ftr" sz="quarter" idx="3"/>
          </p:nvPr>
        </p:nvSpPr>
        <p:spPr>
          <a:xfrm>
            <a:off x="3781889" y="20295707"/>
            <a:ext cx="4346984" cy="600251"/>
          </a:xfrm>
          <a:prstGeom prst="rect">
            <a:avLst/>
          </a:prstGeom>
        </p:spPr>
        <p:txBody>
          <a:bodyPr vert="horz" wrap="none" lIns="0" tIns="0" rIns="0" bIns="0" rtlCol="0" anchor="b" anchorCtr="0"/>
          <a:lstStyle>
            <a:lvl1pPr algn="l">
              <a:defRPr sz="1378">
                <a:solidFill>
                  <a:schemeClr val="tx2"/>
                </a:solidFill>
              </a:defRPr>
            </a:lvl1pPr>
          </a:lstStyle>
          <a:p>
            <a:r>
              <a:rPr lang="en-US" dirty="0"/>
              <a:t>© 2022 Cognizant</a:t>
            </a:r>
          </a:p>
        </p:txBody>
      </p:sp>
      <p:sp>
        <p:nvSpPr>
          <p:cNvPr id="27" name="Slide Number Placeholder 5">
            <a:extLst>
              <a:ext uri="{FF2B5EF4-FFF2-40B4-BE49-F238E27FC236}">
                <a16:creationId xmlns:a16="http://schemas.microsoft.com/office/drawing/2014/main" id="{B8D26ED0-8F55-1442-8D3E-4920BCC74C37}"/>
              </a:ext>
            </a:extLst>
          </p:cNvPr>
          <p:cNvSpPr>
            <a:spLocks noGrp="1"/>
          </p:cNvSpPr>
          <p:nvPr>
            <p:ph type="sldNum" sz="quarter" idx="4"/>
          </p:nvPr>
        </p:nvSpPr>
        <p:spPr>
          <a:xfrm>
            <a:off x="1658729" y="20296667"/>
            <a:ext cx="1277409" cy="601294"/>
          </a:xfrm>
          <a:prstGeom prst="rect">
            <a:avLst/>
          </a:prstGeom>
        </p:spPr>
        <p:txBody>
          <a:bodyPr vert="horz" wrap="none" lIns="0" tIns="0" rIns="0" bIns="0" rtlCol="0" anchor="b" anchorCtr="0"/>
          <a:lstStyle>
            <a:lvl1pPr algn="l">
              <a:defRPr sz="1378">
                <a:solidFill>
                  <a:schemeClr val="tx2"/>
                </a:solidFill>
              </a:defRPr>
            </a:lvl1pPr>
          </a:lstStyle>
          <a:p>
            <a:fld id="{C53E075B-3175-45CF-B3C7-FEDF3F5961E3}" type="slidenum">
              <a:rPr lang="en-US" smtClean="0"/>
              <a:pPr/>
              <a:t>‹#›</a:t>
            </a:fld>
            <a:endParaRPr lang="en-US" dirty="0"/>
          </a:p>
        </p:txBody>
      </p:sp>
      <p:sp>
        <p:nvSpPr>
          <p:cNvPr id="19" name="Text Placeholder 2">
            <a:extLst>
              <a:ext uri="{FF2B5EF4-FFF2-40B4-BE49-F238E27FC236}">
                <a16:creationId xmlns:a16="http://schemas.microsoft.com/office/drawing/2014/main" id="{9CE32534-4769-6740-A0A1-24F60121DFE7}"/>
              </a:ext>
            </a:extLst>
          </p:cNvPr>
          <p:cNvSpPr>
            <a:spLocks noGrp="1"/>
          </p:cNvSpPr>
          <p:nvPr>
            <p:ph type="body" idx="1"/>
          </p:nvPr>
        </p:nvSpPr>
        <p:spPr>
          <a:xfrm>
            <a:off x="1658724" y="4355250"/>
            <a:ext cx="7969336" cy="2882477"/>
          </a:xfrm>
          <a:prstGeom prst="rect">
            <a:avLst/>
          </a:prstGeom>
        </p:spPr>
        <p:txBody>
          <a:bodyPr anchor="t" anchorCtr="0"/>
          <a:lstStyle>
            <a:lvl1pPr marL="0" indent="0">
              <a:lnSpc>
                <a:spcPct val="100000"/>
              </a:lnSpc>
              <a:buNone/>
              <a:defRPr sz="3552" b="0">
                <a:solidFill>
                  <a:schemeClr val="accent4"/>
                </a:solidFill>
              </a:defRPr>
            </a:lvl1pPr>
            <a:lvl2pPr marL="902399" indent="0">
              <a:buNone/>
              <a:defRPr sz="3947" b="1"/>
            </a:lvl2pPr>
            <a:lvl3pPr marL="1804805" indent="0">
              <a:buNone/>
              <a:defRPr sz="3552" b="1"/>
            </a:lvl3pPr>
            <a:lvl4pPr marL="2707205" indent="0">
              <a:buNone/>
              <a:defRPr sz="3158" b="1"/>
            </a:lvl4pPr>
            <a:lvl5pPr marL="3609611" indent="0">
              <a:buNone/>
              <a:defRPr sz="3158" b="1"/>
            </a:lvl5pPr>
            <a:lvl6pPr marL="4512017" indent="0">
              <a:buNone/>
              <a:defRPr sz="3158" b="1"/>
            </a:lvl6pPr>
            <a:lvl7pPr marL="5414416" indent="0">
              <a:buNone/>
              <a:defRPr sz="3158" b="1"/>
            </a:lvl7pPr>
            <a:lvl8pPr marL="6316823" indent="0">
              <a:buNone/>
              <a:defRPr sz="3158" b="1"/>
            </a:lvl8pPr>
            <a:lvl9pPr marL="7219222" indent="0">
              <a:buNone/>
              <a:defRPr sz="3158" b="1"/>
            </a:lvl9pPr>
          </a:lstStyle>
          <a:p>
            <a:pPr lvl="0"/>
            <a:r>
              <a:rPr lang="en-US"/>
              <a:t>Click to edit Master text styles</a:t>
            </a:r>
          </a:p>
        </p:txBody>
      </p:sp>
      <p:sp>
        <p:nvSpPr>
          <p:cNvPr id="20" name="Content Placeholder 3">
            <a:extLst>
              <a:ext uri="{FF2B5EF4-FFF2-40B4-BE49-F238E27FC236}">
                <a16:creationId xmlns:a16="http://schemas.microsoft.com/office/drawing/2014/main" id="{5EC9B563-BC82-D345-855D-303DB81C452D}"/>
              </a:ext>
            </a:extLst>
          </p:cNvPr>
          <p:cNvSpPr>
            <a:spLocks noGrp="1"/>
          </p:cNvSpPr>
          <p:nvPr>
            <p:ph sz="half" idx="17"/>
          </p:nvPr>
        </p:nvSpPr>
        <p:spPr>
          <a:xfrm>
            <a:off x="11250448" y="4355250"/>
            <a:ext cx="26381629" cy="2882477"/>
          </a:xfrm>
          <a:prstGeom prst="rect">
            <a:avLst/>
          </a:prstGeom>
        </p:spPr>
        <p:txBody>
          <a:bodyPr/>
          <a:lstStyle>
            <a:lvl1pPr marL="0" indent="0">
              <a:lnSpc>
                <a:spcPct val="100000"/>
              </a:lnSpc>
              <a:buFont typeface="+mj-lt"/>
              <a:buNone/>
              <a:tabLst/>
              <a:defRPr>
                <a:solidFill>
                  <a:schemeClr val="tx1"/>
                </a:solidFill>
              </a:defRPr>
            </a:lvl1pPr>
            <a:lvl2pPr marL="1131135" indent="-454336">
              <a:lnSpc>
                <a:spcPct val="100000"/>
              </a:lnSpc>
              <a:buFont typeface="Arial" panose="020B0604020202020204" pitchFamily="34" charset="0"/>
              <a:buChar char="•"/>
              <a:tabLst/>
              <a:defRPr>
                <a:solidFill>
                  <a:schemeClr val="tx1"/>
                </a:solidFill>
              </a:defRPr>
            </a:lvl2pPr>
            <a:lvl3pPr marL="1695141" indent="-451199">
              <a:lnSpc>
                <a:spcPct val="100000"/>
              </a:lnSpc>
              <a:buFont typeface="Cambria" panose="02040503050406030204" pitchFamily="18" charset="0"/>
              <a:buChar char="⎻"/>
              <a:tabLst/>
              <a:defRPr>
                <a:solidFill>
                  <a:schemeClr val="tx1"/>
                </a:solidFill>
              </a:defRPr>
            </a:lvl3pPr>
            <a:lvl4pPr>
              <a:lnSpc>
                <a:spcPct val="100000"/>
              </a:lnSpc>
              <a:defRPr>
                <a:solidFill>
                  <a:schemeClr val="tx1"/>
                </a:solidFill>
              </a:defRPr>
            </a:lvl4pPr>
            <a:lvl5pPr>
              <a:lnSpc>
                <a:spcPct val="100000"/>
              </a:lnSpc>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21" name="Text Placeholder 2">
            <a:extLst>
              <a:ext uri="{FF2B5EF4-FFF2-40B4-BE49-F238E27FC236}">
                <a16:creationId xmlns:a16="http://schemas.microsoft.com/office/drawing/2014/main" id="{9C3F4A9E-6552-FD43-A475-F309413F5205}"/>
              </a:ext>
            </a:extLst>
          </p:cNvPr>
          <p:cNvSpPr>
            <a:spLocks noGrp="1"/>
          </p:cNvSpPr>
          <p:nvPr>
            <p:ph type="body" idx="18"/>
          </p:nvPr>
        </p:nvSpPr>
        <p:spPr>
          <a:xfrm>
            <a:off x="1658724" y="9322717"/>
            <a:ext cx="7969336" cy="2882477"/>
          </a:xfrm>
          <a:prstGeom prst="rect">
            <a:avLst/>
          </a:prstGeom>
        </p:spPr>
        <p:txBody>
          <a:bodyPr anchor="t" anchorCtr="0"/>
          <a:lstStyle>
            <a:lvl1pPr marL="0" indent="0">
              <a:lnSpc>
                <a:spcPct val="100000"/>
              </a:lnSpc>
              <a:buNone/>
              <a:defRPr sz="3552" b="0">
                <a:solidFill>
                  <a:schemeClr val="accent4"/>
                </a:solidFill>
              </a:defRPr>
            </a:lvl1pPr>
            <a:lvl2pPr marL="902399" indent="0">
              <a:buNone/>
              <a:defRPr sz="3947" b="1"/>
            </a:lvl2pPr>
            <a:lvl3pPr marL="1804805" indent="0">
              <a:buNone/>
              <a:defRPr sz="3552" b="1"/>
            </a:lvl3pPr>
            <a:lvl4pPr marL="2707205" indent="0">
              <a:buNone/>
              <a:defRPr sz="3158" b="1"/>
            </a:lvl4pPr>
            <a:lvl5pPr marL="3609611" indent="0">
              <a:buNone/>
              <a:defRPr sz="3158" b="1"/>
            </a:lvl5pPr>
            <a:lvl6pPr marL="4512017" indent="0">
              <a:buNone/>
              <a:defRPr sz="3158" b="1"/>
            </a:lvl6pPr>
            <a:lvl7pPr marL="5414416" indent="0">
              <a:buNone/>
              <a:defRPr sz="3158" b="1"/>
            </a:lvl7pPr>
            <a:lvl8pPr marL="6316823" indent="0">
              <a:buNone/>
              <a:defRPr sz="3158" b="1"/>
            </a:lvl8pPr>
            <a:lvl9pPr marL="7219222" indent="0">
              <a:buNone/>
              <a:defRPr sz="3158" b="1"/>
            </a:lvl9pPr>
          </a:lstStyle>
          <a:p>
            <a:pPr lvl="0"/>
            <a:r>
              <a:rPr lang="en-US"/>
              <a:t>Click to edit Master text styles</a:t>
            </a:r>
          </a:p>
        </p:txBody>
      </p:sp>
      <p:sp>
        <p:nvSpPr>
          <p:cNvPr id="23" name="Content Placeholder 3">
            <a:extLst>
              <a:ext uri="{FF2B5EF4-FFF2-40B4-BE49-F238E27FC236}">
                <a16:creationId xmlns:a16="http://schemas.microsoft.com/office/drawing/2014/main" id="{E5699CB9-E06F-8F4B-9BDB-99688549D726}"/>
              </a:ext>
            </a:extLst>
          </p:cNvPr>
          <p:cNvSpPr>
            <a:spLocks noGrp="1"/>
          </p:cNvSpPr>
          <p:nvPr>
            <p:ph sz="half" idx="19"/>
          </p:nvPr>
        </p:nvSpPr>
        <p:spPr>
          <a:xfrm>
            <a:off x="11250448" y="9322717"/>
            <a:ext cx="26381629" cy="2882477"/>
          </a:xfrm>
          <a:prstGeom prst="rect">
            <a:avLst/>
          </a:prstGeom>
        </p:spPr>
        <p:txBody>
          <a:bodyPr/>
          <a:lstStyle>
            <a:lvl1pPr marL="0" indent="0">
              <a:lnSpc>
                <a:spcPct val="100000"/>
              </a:lnSpc>
              <a:buFont typeface="+mj-lt"/>
              <a:buNone/>
              <a:tabLst/>
              <a:defRPr>
                <a:solidFill>
                  <a:schemeClr val="tx1"/>
                </a:solidFill>
              </a:defRPr>
            </a:lvl1pPr>
            <a:lvl2pPr marL="1131135" indent="-454336">
              <a:lnSpc>
                <a:spcPct val="100000"/>
              </a:lnSpc>
              <a:buFont typeface="Arial" panose="020B0604020202020204" pitchFamily="34" charset="0"/>
              <a:buChar char="•"/>
              <a:tabLst/>
              <a:defRPr>
                <a:solidFill>
                  <a:schemeClr val="tx1"/>
                </a:solidFill>
              </a:defRPr>
            </a:lvl2pPr>
            <a:lvl3pPr marL="1695141" indent="-451199">
              <a:lnSpc>
                <a:spcPct val="100000"/>
              </a:lnSpc>
              <a:buFont typeface="Cambria" panose="02040503050406030204" pitchFamily="18" charset="0"/>
              <a:buChar char="⎻"/>
              <a:tabLst/>
              <a:defRPr>
                <a:solidFill>
                  <a:schemeClr val="tx1"/>
                </a:solidFill>
              </a:defRPr>
            </a:lvl3pPr>
            <a:lvl4pPr>
              <a:lnSpc>
                <a:spcPct val="100000"/>
              </a:lnSpc>
              <a:defRPr>
                <a:solidFill>
                  <a:schemeClr val="tx1"/>
                </a:solidFill>
              </a:defRPr>
            </a:lvl4pPr>
            <a:lvl5pPr>
              <a:lnSpc>
                <a:spcPct val="100000"/>
              </a:lnSpc>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28" name="Text Placeholder 2">
            <a:extLst>
              <a:ext uri="{FF2B5EF4-FFF2-40B4-BE49-F238E27FC236}">
                <a16:creationId xmlns:a16="http://schemas.microsoft.com/office/drawing/2014/main" id="{F39ED9F7-3C7E-6C4E-B855-3C91A0A05AD7}"/>
              </a:ext>
            </a:extLst>
          </p:cNvPr>
          <p:cNvSpPr>
            <a:spLocks noGrp="1"/>
          </p:cNvSpPr>
          <p:nvPr>
            <p:ph type="body" idx="20"/>
          </p:nvPr>
        </p:nvSpPr>
        <p:spPr>
          <a:xfrm>
            <a:off x="1658724" y="14367051"/>
            <a:ext cx="7969336" cy="2882477"/>
          </a:xfrm>
          <a:prstGeom prst="rect">
            <a:avLst/>
          </a:prstGeom>
        </p:spPr>
        <p:txBody>
          <a:bodyPr anchor="t" anchorCtr="0"/>
          <a:lstStyle>
            <a:lvl1pPr marL="0" indent="0">
              <a:lnSpc>
                <a:spcPct val="100000"/>
              </a:lnSpc>
              <a:buNone/>
              <a:defRPr sz="3552" b="0">
                <a:solidFill>
                  <a:schemeClr val="accent4"/>
                </a:solidFill>
              </a:defRPr>
            </a:lvl1pPr>
            <a:lvl2pPr marL="902399" indent="0">
              <a:buNone/>
              <a:defRPr sz="3947" b="1"/>
            </a:lvl2pPr>
            <a:lvl3pPr marL="1804805" indent="0">
              <a:buNone/>
              <a:defRPr sz="3552" b="1"/>
            </a:lvl3pPr>
            <a:lvl4pPr marL="2707205" indent="0">
              <a:buNone/>
              <a:defRPr sz="3158" b="1"/>
            </a:lvl4pPr>
            <a:lvl5pPr marL="3609611" indent="0">
              <a:buNone/>
              <a:defRPr sz="3158" b="1"/>
            </a:lvl5pPr>
            <a:lvl6pPr marL="4512017" indent="0">
              <a:buNone/>
              <a:defRPr sz="3158" b="1"/>
            </a:lvl6pPr>
            <a:lvl7pPr marL="5414416" indent="0">
              <a:buNone/>
              <a:defRPr sz="3158" b="1"/>
            </a:lvl7pPr>
            <a:lvl8pPr marL="6316823" indent="0">
              <a:buNone/>
              <a:defRPr sz="3158" b="1"/>
            </a:lvl8pPr>
            <a:lvl9pPr marL="7219222" indent="0">
              <a:buNone/>
              <a:defRPr sz="3158" b="1"/>
            </a:lvl9pPr>
          </a:lstStyle>
          <a:p>
            <a:pPr lvl="0"/>
            <a:r>
              <a:rPr lang="en-US"/>
              <a:t>Click to edit Master text styles</a:t>
            </a:r>
          </a:p>
        </p:txBody>
      </p:sp>
      <p:sp>
        <p:nvSpPr>
          <p:cNvPr id="29" name="Content Placeholder 3">
            <a:extLst>
              <a:ext uri="{FF2B5EF4-FFF2-40B4-BE49-F238E27FC236}">
                <a16:creationId xmlns:a16="http://schemas.microsoft.com/office/drawing/2014/main" id="{7AD49848-4987-4A46-9B3B-747BF471E19D}"/>
              </a:ext>
            </a:extLst>
          </p:cNvPr>
          <p:cNvSpPr>
            <a:spLocks noGrp="1"/>
          </p:cNvSpPr>
          <p:nvPr>
            <p:ph sz="half" idx="21"/>
          </p:nvPr>
        </p:nvSpPr>
        <p:spPr>
          <a:xfrm>
            <a:off x="11250448" y="14367051"/>
            <a:ext cx="26381629" cy="2882477"/>
          </a:xfrm>
          <a:prstGeom prst="rect">
            <a:avLst/>
          </a:prstGeom>
        </p:spPr>
        <p:txBody>
          <a:bodyPr/>
          <a:lstStyle>
            <a:lvl1pPr marL="0" indent="0">
              <a:lnSpc>
                <a:spcPct val="100000"/>
              </a:lnSpc>
              <a:buFont typeface="+mj-lt"/>
              <a:buNone/>
              <a:tabLst/>
              <a:defRPr>
                <a:solidFill>
                  <a:schemeClr val="tx1"/>
                </a:solidFill>
              </a:defRPr>
            </a:lvl1pPr>
            <a:lvl2pPr marL="1131135" indent="-454336">
              <a:lnSpc>
                <a:spcPct val="100000"/>
              </a:lnSpc>
              <a:buFont typeface="Arial" panose="020B0604020202020204" pitchFamily="34" charset="0"/>
              <a:buChar char="•"/>
              <a:tabLst/>
              <a:defRPr>
                <a:solidFill>
                  <a:schemeClr val="tx1"/>
                </a:solidFill>
              </a:defRPr>
            </a:lvl2pPr>
            <a:lvl3pPr marL="1695141" indent="-451199">
              <a:lnSpc>
                <a:spcPct val="100000"/>
              </a:lnSpc>
              <a:buFont typeface="Cambria" panose="02040503050406030204" pitchFamily="18" charset="0"/>
              <a:buChar char="⎻"/>
              <a:tabLst/>
              <a:defRPr>
                <a:solidFill>
                  <a:schemeClr val="tx1"/>
                </a:solidFill>
              </a:defRPr>
            </a:lvl3pPr>
            <a:lvl4pPr>
              <a:lnSpc>
                <a:spcPct val="100000"/>
              </a:lnSpc>
              <a:defRPr>
                <a:solidFill>
                  <a:schemeClr val="tx1"/>
                </a:solidFill>
              </a:defRPr>
            </a:lvl4pPr>
            <a:lvl5pPr>
              <a:lnSpc>
                <a:spcPct val="100000"/>
              </a:lnSpc>
              <a:defRPr>
                <a:solidFill>
                  <a:schemeClr val="tx1"/>
                </a:solidFill>
              </a:defRPr>
            </a:lvl5pPr>
          </a:lstStyle>
          <a:p>
            <a:pPr lvl="0"/>
            <a:r>
              <a:rPr lang="en-US"/>
              <a:t>Click to edit Master text styles</a:t>
            </a:r>
          </a:p>
          <a:p>
            <a:pPr lvl="1"/>
            <a:r>
              <a:rPr lang="en-US"/>
              <a:t>Second level</a:t>
            </a:r>
          </a:p>
          <a:p>
            <a:pPr lvl="2"/>
            <a:r>
              <a:rPr lang="en-US"/>
              <a:t>Third level</a:t>
            </a:r>
          </a:p>
        </p:txBody>
      </p:sp>
      <p:pic>
        <p:nvPicPr>
          <p:cNvPr id="14" name="Picture 8">
            <a:extLst>
              <a:ext uri="{FF2B5EF4-FFF2-40B4-BE49-F238E27FC236}">
                <a16:creationId xmlns:a16="http://schemas.microsoft.com/office/drawing/2014/main" id="{43360CE3-24A2-4642-BE25-83CDF6916866}"/>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37979778" y="20025016"/>
            <a:ext cx="4941722" cy="1288137"/>
          </a:xfrm>
          <a:prstGeom prst="rect">
            <a:avLst/>
          </a:prstGeom>
        </p:spPr>
      </p:pic>
    </p:spTree>
    <p:extLst>
      <p:ext uri="{BB962C8B-B14F-4D97-AF65-F5344CB8AC3E}">
        <p14:creationId xmlns:p14="http://schemas.microsoft.com/office/powerpoint/2010/main" val="190691496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B63C380-E279-D44A-A6C8-6A5715D7BB4E}"/>
              </a:ext>
            </a:extLst>
          </p:cNvPr>
          <p:cNvPicPr>
            <a:picLocks/>
          </p:cNvPicPr>
          <p:nvPr userDrawn="1"/>
        </p:nvPicPr>
        <p:blipFill>
          <a:blip r:embed="rId2" cstate="screen">
            <a:extLst>
              <a:ext uri="{28A0092B-C50C-407E-A947-70E740481C1C}">
                <a14:useLocalDpi xmlns:a14="http://schemas.microsoft.com/office/drawing/2010/main"/>
              </a:ext>
            </a:extLst>
          </a:blip>
          <a:srcRect t="800" b="800"/>
          <a:stretch/>
        </p:blipFill>
        <p:spPr>
          <a:xfrm>
            <a:off x="0" y="5"/>
            <a:ext cx="0" cy="21618575"/>
          </a:xfrm>
          <a:prstGeom prst="rect">
            <a:avLst/>
          </a:prstGeom>
        </p:spPr>
      </p:pic>
      <p:sp>
        <p:nvSpPr>
          <p:cNvPr id="5" name="Footer Placeholder 4">
            <a:extLst>
              <a:ext uri="{FF2B5EF4-FFF2-40B4-BE49-F238E27FC236}">
                <a16:creationId xmlns:a16="http://schemas.microsoft.com/office/drawing/2014/main" id="{C109DE29-D9FA-4B0E-A7C0-43DB36D3CDC1}"/>
              </a:ext>
            </a:extLst>
          </p:cNvPr>
          <p:cNvSpPr>
            <a:spLocks noGrp="1"/>
          </p:cNvSpPr>
          <p:nvPr>
            <p:ph type="ftr" sz="quarter" idx="11"/>
          </p:nvPr>
        </p:nvSpPr>
        <p:spPr>
          <a:xfrm>
            <a:off x="3781889" y="19939005"/>
            <a:ext cx="4346984" cy="956954"/>
          </a:xfrm>
          <a:prstGeom prst="rect">
            <a:avLst/>
          </a:prstGeom>
        </p:spPr>
        <p:txBody>
          <a:bodyPr/>
          <a:lstStyle>
            <a:lvl1pPr>
              <a:defRPr>
                <a:solidFill>
                  <a:schemeClr val="tx1"/>
                </a:solidFill>
              </a:defRPr>
            </a:lvl1pPr>
          </a:lstStyle>
          <a:p>
            <a:r>
              <a:rPr lang="en-US" dirty="0"/>
              <a:t>© 2022 Cognizant</a:t>
            </a:r>
          </a:p>
        </p:txBody>
      </p:sp>
      <p:sp>
        <p:nvSpPr>
          <p:cNvPr id="6" name="Slide Number Placeholder 5">
            <a:extLst>
              <a:ext uri="{FF2B5EF4-FFF2-40B4-BE49-F238E27FC236}">
                <a16:creationId xmlns:a16="http://schemas.microsoft.com/office/drawing/2014/main" id="{7357FC31-4B65-4AE0-A928-66D0B6CC0E7D}"/>
              </a:ext>
            </a:extLst>
          </p:cNvPr>
          <p:cNvSpPr>
            <a:spLocks noGrp="1"/>
          </p:cNvSpPr>
          <p:nvPr>
            <p:ph type="sldNum" sz="quarter" idx="12"/>
          </p:nvPr>
        </p:nvSpPr>
        <p:spPr>
          <a:xfrm>
            <a:off x="1658729" y="19939334"/>
            <a:ext cx="1277409" cy="958618"/>
          </a:xfrm>
          <a:prstGeom prst="rect">
            <a:avLst/>
          </a:prstGeom>
        </p:spPr>
        <p:txBody>
          <a:bodyPr/>
          <a:lstStyle>
            <a:lvl1pPr>
              <a:defRPr>
                <a:solidFill>
                  <a:schemeClr val="tx1"/>
                </a:solidFill>
              </a:defRPr>
            </a:lvl1pPr>
          </a:lstStyle>
          <a:p>
            <a:fld id="{C53E075B-3175-45CF-B3C7-FEDF3F5961E3}" type="slidenum">
              <a:rPr lang="en-US" smtClean="0"/>
              <a:pPr/>
              <a:t>‹#›</a:t>
            </a:fld>
            <a:endParaRPr lang="en-US" dirty="0"/>
          </a:p>
        </p:txBody>
      </p:sp>
      <p:sp>
        <p:nvSpPr>
          <p:cNvPr id="16" name="Text Placeholder 15">
            <a:extLst>
              <a:ext uri="{FF2B5EF4-FFF2-40B4-BE49-F238E27FC236}">
                <a16:creationId xmlns:a16="http://schemas.microsoft.com/office/drawing/2014/main" id="{98BC2B5B-70BA-CE41-9C8E-4A1C418D7D8E}"/>
              </a:ext>
            </a:extLst>
          </p:cNvPr>
          <p:cNvSpPr>
            <a:spLocks noGrp="1"/>
          </p:cNvSpPr>
          <p:nvPr>
            <p:ph type="body" sz="quarter" idx="13"/>
          </p:nvPr>
        </p:nvSpPr>
        <p:spPr>
          <a:xfrm>
            <a:off x="3781893" y="13244909"/>
            <a:ext cx="31082308" cy="4689342"/>
          </a:xfrm>
          <a:prstGeom prst="rect">
            <a:avLst/>
          </a:prstGeom>
        </p:spPr>
        <p:txBody>
          <a:bodyPr/>
          <a:lstStyle>
            <a:lvl1pPr marL="0" indent="0">
              <a:buNone/>
              <a:defRPr>
                <a:solidFill>
                  <a:schemeClr val="accent4"/>
                </a:solidFill>
              </a:defRPr>
            </a:lvl1pPr>
            <a:lvl2pPr marL="902399" indent="0">
              <a:buNone/>
              <a:defRPr>
                <a:solidFill>
                  <a:schemeClr val="accent5"/>
                </a:solidFill>
              </a:defRPr>
            </a:lvl2pPr>
            <a:lvl3pPr marL="1804805" indent="0">
              <a:buNone/>
              <a:defRPr>
                <a:solidFill>
                  <a:schemeClr val="accent3"/>
                </a:solidFill>
              </a:defRPr>
            </a:lvl3pPr>
            <a:lvl4pPr marL="2707205" indent="0">
              <a:buNone/>
              <a:defRPr>
                <a:solidFill>
                  <a:schemeClr val="accent3"/>
                </a:solidFill>
              </a:defRPr>
            </a:lvl4pPr>
            <a:lvl5pPr marL="3609611" indent="0">
              <a:buNone/>
              <a:defRPr>
                <a:solidFill>
                  <a:schemeClr val="accent3"/>
                </a:solidFill>
              </a:defRPr>
            </a:lvl5pPr>
          </a:lstStyle>
          <a:p>
            <a:pPr lvl="0"/>
            <a:r>
              <a:rPr lang="en-US"/>
              <a:t>Click to edit Master text styles</a:t>
            </a:r>
          </a:p>
        </p:txBody>
      </p:sp>
      <p:sp>
        <p:nvSpPr>
          <p:cNvPr id="13" name="Title 1">
            <a:extLst>
              <a:ext uri="{FF2B5EF4-FFF2-40B4-BE49-F238E27FC236}">
                <a16:creationId xmlns:a16="http://schemas.microsoft.com/office/drawing/2014/main" id="{0A13EBB4-2E96-D446-A07D-04B750732870}"/>
              </a:ext>
            </a:extLst>
          </p:cNvPr>
          <p:cNvSpPr>
            <a:spLocks noGrp="1"/>
          </p:cNvSpPr>
          <p:nvPr>
            <p:ph type="ctrTitle" hasCustomPrompt="1"/>
          </p:nvPr>
        </p:nvSpPr>
        <p:spPr>
          <a:xfrm>
            <a:off x="3781893" y="6379883"/>
            <a:ext cx="31112192" cy="2429711"/>
          </a:xfrm>
        </p:spPr>
        <p:txBody>
          <a:bodyPr anchor="t" anchorCtr="0"/>
          <a:lstStyle>
            <a:lvl1pPr algn="l" rtl="0" eaLnBrk="1" latinLnBrk="0" hangingPunct="1">
              <a:defRPr lang="en-US" sz="7894" smtClean="0">
                <a:effectLst/>
              </a:defRPr>
            </a:lvl1pPr>
          </a:lstStyle>
          <a:p>
            <a:pPr rtl="0" eaLnBrk="1" latinLnBrk="0" hangingPunct="1"/>
            <a:r>
              <a:rPr lang="en-US" dirty="0"/>
              <a:t>Click to edit Master title style</a:t>
            </a:r>
            <a:br>
              <a:rPr lang="en-US" dirty="0"/>
            </a:br>
            <a:endParaRPr lang="en-US" dirty="0"/>
          </a:p>
        </p:txBody>
      </p:sp>
      <p:pic>
        <p:nvPicPr>
          <p:cNvPr id="10" name="Picture 8">
            <a:extLst>
              <a:ext uri="{FF2B5EF4-FFF2-40B4-BE49-F238E27FC236}">
                <a16:creationId xmlns:a16="http://schemas.microsoft.com/office/drawing/2014/main" id="{F403757B-3C0A-0849-B674-7D15D576B3A1}"/>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37979778" y="20025016"/>
            <a:ext cx="4941722" cy="1288137"/>
          </a:xfrm>
          <a:prstGeom prst="rect">
            <a:avLst/>
          </a:prstGeom>
        </p:spPr>
      </p:pic>
    </p:spTree>
    <p:extLst>
      <p:ext uri="{BB962C8B-B14F-4D97-AF65-F5344CB8AC3E}">
        <p14:creationId xmlns:p14="http://schemas.microsoft.com/office/powerpoint/2010/main" val="252445218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377" userDrawn="1">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only - light">
    <p:bg>
      <p:bgRef idx="1001">
        <a:schemeClr val="bg2"/>
      </p:bgRef>
    </p:bg>
    <p:spTree>
      <p:nvGrpSpPr>
        <p:cNvPr id="1" name=""/>
        <p:cNvGrpSpPr/>
        <p:nvPr/>
      </p:nvGrpSpPr>
      <p:grpSpPr>
        <a:xfrm>
          <a:off x="0" y="0"/>
          <a:ext cx="0" cy="0"/>
          <a:chOff x="0" y="0"/>
          <a:chExt cx="0" cy="0"/>
        </a:xfrm>
      </p:grpSpPr>
      <p:sp>
        <p:nvSpPr>
          <p:cNvPr id="3" name="Footer Placeholder 4">
            <a:extLst>
              <a:ext uri="{FF2B5EF4-FFF2-40B4-BE49-F238E27FC236}">
                <a16:creationId xmlns:a16="http://schemas.microsoft.com/office/drawing/2014/main" id="{4703109E-6BFC-1742-809E-63EC7ED700EA}"/>
              </a:ext>
            </a:extLst>
          </p:cNvPr>
          <p:cNvSpPr>
            <a:spLocks noGrp="1"/>
          </p:cNvSpPr>
          <p:nvPr>
            <p:ph type="ftr" sz="quarter" idx="11"/>
          </p:nvPr>
        </p:nvSpPr>
        <p:spPr>
          <a:xfrm>
            <a:off x="3781889" y="19744982"/>
            <a:ext cx="4346984" cy="1150989"/>
          </a:xfrm>
        </p:spPr>
        <p:txBody>
          <a:bodyPr/>
          <a:lstStyle>
            <a:lvl1pPr>
              <a:defRPr>
                <a:solidFill>
                  <a:schemeClr val="tx1"/>
                </a:solidFill>
              </a:defRPr>
            </a:lvl1pPr>
          </a:lstStyle>
          <a:p>
            <a:r>
              <a:rPr lang="en-US" dirty="0"/>
              <a:t>© 2022 Cognizant</a:t>
            </a:r>
          </a:p>
        </p:txBody>
      </p:sp>
      <p:sp>
        <p:nvSpPr>
          <p:cNvPr id="4" name="Slide Number Placeholder 5">
            <a:extLst>
              <a:ext uri="{FF2B5EF4-FFF2-40B4-BE49-F238E27FC236}">
                <a16:creationId xmlns:a16="http://schemas.microsoft.com/office/drawing/2014/main" id="{75DF075A-F997-DD4F-A1D4-62F7809FD507}"/>
              </a:ext>
            </a:extLst>
          </p:cNvPr>
          <p:cNvSpPr>
            <a:spLocks noGrp="1"/>
          </p:cNvSpPr>
          <p:nvPr>
            <p:ph type="sldNum" sz="quarter" idx="12"/>
          </p:nvPr>
        </p:nvSpPr>
        <p:spPr>
          <a:xfrm>
            <a:off x="1658729" y="19744967"/>
            <a:ext cx="1277409" cy="1152991"/>
          </a:xfrm>
        </p:spPr>
        <p:txBody>
          <a:bodyPr/>
          <a:lstStyle>
            <a:lvl1pPr>
              <a:defRPr>
                <a:solidFill>
                  <a:schemeClr val="tx1"/>
                </a:solidFill>
              </a:defRPr>
            </a:lvl1pPr>
          </a:lstStyle>
          <a:p>
            <a:fld id="{C53E075B-3175-45CF-B3C7-FEDF3F5961E3}" type="slidenum">
              <a:rPr lang="en-US" smtClean="0"/>
              <a:pPr/>
              <a:t>‹#›</a:t>
            </a:fld>
            <a:endParaRPr lang="en-US" dirty="0"/>
          </a:p>
        </p:txBody>
      </p:sp>
      <p:sp>
        <p:nvSpPr>
          <p:cNvPr id="6" name="Title 1">
            <a:extLst>
              <a:ext uri="{FF2B5EF4-FFF2-40B4-BE49-F238E27FC236}">
                <a16:creationId xmlns:a16="http://schemas.microsoft.com/office/drawing/2014/main" id="{BB521616-1FF6-5A4F-BBD4-A816DFE1A1DD}"/>
              </a:ext>
            </a:extLst>
          </p:cNvPr>
          <p:cNvSpPr>
            <a:spLocks noGrp="1"/>
          </p:cNvSpPr>
          <p:nvPr>
            <p:ph type="title"/>
          </p:nvPr>
        </p:nvSpPr>
        <p:spPr>
          <a:xfrm>
            <a:off x="1658732" y="1758325"/>
            <a:ext cx="39212126" cy="970210"/>
          </a:xfrm>
        </p:spPr>
        <p:txBody>
          <a:bodyPr wrap="square" lIns="0" tIns="0" rIns="0" bIns="0" anchor="t" anchorCtr="0">
            <a:noAutofit/>
          </a:bodyPr>
          <a:lstStyle>
            <a:lvl1pPr>
              <a:lnSpc>
                <a:spcPct val="100000"/>
              </a:lnSpc>
              <a:defRPr sz="4737" b="1">
                <a:solidFill>
                  <a:schemeClr val="tx1"/>
                </a:solidFill>
              </a:defRPr>
            </a:lvl1pPr>
          </a:lstStyle>
          <a:p>
            <a:r>
              <a:rPr lang="en-US"/>
              <a:t>Click to edit Master title style</a:t>
            </a:r>
            <a:endParaRPr lang="en-US" dirty="0"/>
          </a:p>
        </p:txBody>
      </p:sp>
      <p:pic>
        <p:nvPicPr>
          <p:cNvPr id="8" name="Picture 5">
            <a:extLst>
              <a:ext uri="{FF2B5EF4-FFF2-40B4-BE49-F238E27FC236}">
                <a16:creationId xmlns:a16="http://schemas.microsoft.com/office/drawing/2014/main" id="{304C88D0-29FE-C440-9C89-488968EEA18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38030170" y="20025018"/>
            <a:ext cx="4941722" cy="1288137"/>
          </a:xfrm>
          <a:prstGeom prst="rect">
            <a:avLst/>
          </a:prstGeom>
        </p:spPr>
      </p:pic>
    </p:spTree>
    <p:extLst>
      <p:ext uri="{BB962C8B-B14F-4D97-AF65-F5344CB8AC3E}">
        <p14:creationId xmlns:p14="http://schemas.microsoft.com/office/powerpoint/2010/main" val="206534595"/>
      </p:ext>
    </p:extLst>
  </p:cSld>
  <p:clrMapOvr>
    <a:overrideClrMapping bg1="lt1" tx1="dk1" bg2="lt2" tx2="dk2" accent1="accent1" accent2="accent2" accent3="accent3" accent4="accent4" accent5="accent5" accent6="accent6" hlink="hlink" folHlink="folHlink"/>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only - dark">
    <p:bg>
      <p:bgRef idx="1001">
        <a:schemeClr val="bg2"/>
      </p:bgRef>
    </p:bg>
    <p:spTree>
      <p:nvGrpSpPr>
        <p:cNvPr id="1" name=""/>
        <p:cNvGrpSpPr/>
        <p:nvPr/>
      </p:nvGrpSpPr>
      <p:grpSpPr>
        <a:xfrm>
          <a:off x="0" y="0"/>
          <a:ext cx="0" cy="0"/>
          <a:chOff x="0" y="0"/>
          <a:chExt cx="0" cy="0"/>
        </a:xfrm>
      </p:grpSpPr>
      <p:sp>
        <p:nvSpPr>
          <p:cNvPr id="3" name="Footer Placeholder 4">
            <a:extLst>
              <a:ext uri="{FF2B5EF4-FFF2-40B4-BE49-F238E27FC236}">
                <a16:creationId xmlns:a16="http://schemas.microsoft.com/office/drawing/2014/main" id="{4703109E-6BFC-1742-809E-63EC7ED700EA}"/>
              </a:ext>
            </a:extLst>
          </p:cNvPr>
          <p:cNvSpPr>
            <a:spLocks noGrp="1"/>
          </p:cNvSpPr>
          <p:nvPr>
            <p:ph type="ftr" sz="quarter" idx="11"/>
          </p:nvPr>
        </p:nvSpPr>
        <p:spPr>
          <a:xfrm>
            <a:off x="3781889" y="19744982"/>
            <a:ext cx="4346984" cy="1150989"/>
          </a:xfrm>
        </p:spPr>
        <p:txBody>
          <a:bodyPr/>
          <a:lstStyle>
            <a:lvl1pPr>
              <a:defRPr>
                <a:solidFill>
                  <a:schemeClr val="tx1"/>
                </a:solidFill>
              </a:defRPr>
            </a:lvl1pPr>
          </a:lstStyle>
          <a:p>
            <a:r>
              <a:rPr lang="en-US" dirty="0"/>
              <a:t>© 2022 Cognizant</a:t>
            </a:r>
          </a:p>
        </p:txBody>
      </p:sp>
      <p:sp>
        <p:nvSpPr>
          <p:cNvPr id="4" name="Slide Number Placeholder 5">
            <a:extLst>
              <a:ext uri="{FF2B5EF4-FFF2-40B4-BE49-F238E27FC236}">
                <a16:creationId xmlns:a16="http://schemas.microsoft.com/office/drawing/2014/main" id="{75DF075A-F997-DD4F-A1D4-62F7809FD507}"/>
              </a:ext>
            </a:extLst>
          </p:cNvPr>
          <p:cNvSpPr>
            <a:spLocks noGrp="1"/>
          </p:cNvSpPr>
          <p:nvPr>
            <p:ph type="sldNum" sz="quarter" idx="12"/>
          </p:nvPr>
        </p:nvSpPr>
        <p:spPr>
          <a:xfrm>
            <a:off x="1658729" y="19744967"/>
            <a:ext cx="1277409" cy="1152991"/>
          </a:xfrm>
        </p:spPr>
        <p:txBody>
          <a:bodyPr/>
          <a:lstStyle>
            <a:lvl1pPr>
              <a:defRPr>
                <a:solidFill>
                  <a:schemeClr val="tx1"/>
                </a:solidFill>
              </a:defRPr>
            </a:lvl1pPr>
          </a:lstStyle>
          <a:p>
            <a:fld id="{C53E075B-3175-45CF-B3C7-FEDF3F5961E3}" type="slidenum">
              <a:rPr lang="en-US" smtClean="0"/>
              <a:pPr/>
              <a:t>‹#›</a:t>
            </a:fld>
            <a:endParaRPr lang="en-US" dirty="0"/>
          </a:p>
        </p:txBody>
      </p:sp>
      <p:sp>
        <p:nvSpPr>
          <p:cNvPr id="6" name="Title 1">
            <a:extLst>
              <a:ext uri="{FF2B5EF4-FFF2-40B4-BE49-F238E27FC236}">
                <a16:creationId xmlns:a16="http://schemas.microsoft.com/office/drawing/2014/main" id="{BB521616-1FF6-5A4F-BBD4-A816DFE1A1DD}"/>
              </a:ext>
            </a:extLst>
          </p:cNvPr>
          <p:cNvSpPr>
            <a:spLocks noGrp="1"/>
          </p:cNvSpPr>
          <p:nvPr>
            <p:ph type="title"/>
          </p:nvPr>
        </p:nvSpPr>
        <p:spPr>
          <a:xfrm>
            <a:off x="1658732" y="1758325"/>
            <a:ext cx="39212126" cy="970210"/>
          </a:xfrm>
        </p:spPr>
        <p:txBody>
          <a:bodyPr wrap="square" lIns="0" tIns="0" rIns="0" bIns="0" anchor="t" anchorCtr="0">
            <a:noAutofit/>
          </a:bodyPr>
          <a:lstStyle>
            <a:lvl1pPr>
              <a:lnSpc>
                <a:spcPct val="100000"/>
              </a:lnSpc>
              <a:defRPr sz="4737" b="1">
                <a:solidFill>
                  <a:schemeClr val="tx1"/>
                </a:solidFill>
              </a:defRPr>
            </a:lvl1pPr>
          </a:lstStyle>
          <a:p>
            <a:r>
              <a:rPr lang="en-US"/>
              <a:t>Click to edit Master title style</a:t>
            </a:r>
            <a:endParaRPr lang="en-US" dirty="0"/>
          </a:p>
        </p:txBody>
      </p:sp>
      <p:pic>
        <p:nvPicPr>
          <p:cNvPr id="8" name="Picture 8">
            <a:extLst>
              <a:ext uri="{FF2B5EF4-FFF2-40B4-BE49-F238E27FC236}">
                <a16:creationId xmlns:a16="http://schemas.microsoft.com/office/drawing/2014/main" id="{F353D65A-B34C-B04E-8C59-65EFBD26341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37979778" y="20025016"/>
            <a:ext cx="4941722" cy="1288137"/>
          </a:xfrm>
          <a:prstGeom prst="rect">
            <a:avLst/>
          </a:prstGeom>
        </p:spPr>
      </p:pic>
    </p:spTree>
    <p:extLst>
      <p:ext uri="{BB962C8B-B14F-4D97-AF65-F5344CB8AC3E}">
        <p14:creationId xmlns:p14="http://schemas.microsoft.com/office/powerpoint/2010/main" val="1725878177"/>
      </p:ext>
    </p:extLst>
  </p:cSld>
  <p:clrMapOvr>
    <a:overrideClrMapping bg1="dk1" tx1="lt1" bg2="dk2" tx2="lt2" accent1="accent1" accent2="accent2" accent3="accent3" accent4="accent4" accent5="accent5" accent6="accent6" hlink="hlink" folHlink="folHlink"/>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 light">
    <p:bg>
      <p:bgRef idx="1001">
        <a:schemeClr val="bg2"/>
      </p:bgRef>
    </p:bg>
    <p:spTree>
      <p:nvGrpSpPr>
        <p:cNvPr id="1" name=""/>
        <p:cNvGrpSpPr/>
        <p:nvPr/>
      </p:nvGrpSpPr>
      <p:grpSpPr>
        <a:xfrm>
          <a:off x="0" y="0"/>
          <a:ext cx="0" cy="0"/>
          <a:chOff x="0" y="0"/>
          <a:chExt cx="0" cy="0"/>
        </a:xfrm>
      </p:grpSpPr>
      <p:sp>
        <p:nvSpPr>
          <p:cNvPr id="3" name="Footer Placeholder 4">
            <a:extLst>
              <a:ext uri="{FF2B5EF4-FFF2-40B4-BE49-F238E27FC236}">
                <a16:creationId xmlns:a16="http://schemas.microsoft.com/office/drawing/2014/main" id="{4703109E-6BFC-1742-809E-63EC7ED700EA}"/>
              </a:ext>
            </a:extLst>
          </p:cNvPr>
          <p:cNvSpPr>
            <a:spLocks noGrp="1"/>
          </p:cNvSpPr>
          <p:nvPr>
            <p:ph type="ftr" sz="quarter" idx="11"/>
          </p:nvPr>
        </p:nvSpPr>
        <p:spPr>
          <a:xfrm>
            <a:off x="3781889" y="19744982"/>
            <a:ext cx="4346984" cy="1150989"/>
          </a:xfrm>
        </p:spPr>
        <p:txBody>
          <a:bodyPr/>
          <a:lstStyle>
            <a:lvl1pPr>
              <a:defRPr>
                <a:solidFill>
                  <a:schemeClr val="tx1"/>
                </a:solidFill>
              </a:defRPr>
            </a:lvl1pPr>
          </a:lstStyle>
          <a:p>
            <a:r>
              <a:rPr lang="en-US" dirty="0"/>
              <a:t>© 2022 Cognizant</a:t>
            </a:r>
          </a:p>
        </p:txBody>
      </p:sp>
      <p:sp>
        <p:nvSpPr>
          <p:cNvPr id="4" name="Slide Number Placeholder 5">
            <a:extLst>
              <a:ext uri="{FF2B5EF4-FFF2-40B4-BE49-F238E27FC236}">
                <a16:creationId xmlns:a16="http://schemas.microsoft.com/office/drawing/2014/main" id="{75DF075A-F997-DD4F-A1D4-62F7809FD507}"/>
              </a:ext>
            </a:extLst>
          </p:cNvPr>
          <p:cNvSpPr>
            <a:spLocks noGrp="1"/>
          </p:cNvSpPr>
          <p:nvPr>
            <p:ph type="sldNum" sz="quarter" idx="12"/>
          </p:nvPr>
        </p:nvSpPr>
        <p:spPr>
          <a:xfrm>
            <a:off x="1658729" y="19744967"/>
            <a:ext cx="1277409" cy="1152991"/>
          </a:xfrm>
        </p:spPr>
        <p:txBody>
          <a:bodyPr/>
          <a:lstStyle>
            <a:lvl1pPr>
              <a:defRPr>
                <a:solidFill>
                  <a:schemeClr val="tx1"/>
                </a:solidFill>
              </a:defRPr>
            </a:lvl1pPr>
          </a:lstStyle>
          <a:p>
            <a:fld id="{C53E075B-3175-45CF-B3C7-FEDF3F5961E3}" type="slidenum">
              <a:rPr lang="en-US" smtClean="0"/>
              <a:pPr/>
              <a:t>‹#›</a:t>
            </a:fld>
            <a:endParaRPr lang="en-US" dirty="0"/>
          </a:p>
        </p:txBody>
      </p:sp>
      <p:pic>
        <p:nvPicPr>
          <p:cNvPr id="6" name="Picture 5">
            <a:extLst>
              <a:ext uri="{FF2B5EF4-FFF2-40B4-BE49-F238E27FC236}">
                <a16:creationId xmlns:a16="http://schemas.microsoft.com/office/drawing/2014/main" id="{9A8872FF-F4A9-EC4C-AFA7-65B0DF88167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38030170" y="20025018"/>
            <a:ext cx="4941722" cy="1288137"/>
          </a:xfrm>
          <a:prstGeom prst="rect">
            <a:avLst/>
          </a:prstGeom>
        </p:spPr>
      </p:pic>
    </p:spTree>
    <p:extLst>
      <p:ext uri="{BB962C8B-B14F-4D97-AF65-F5344CB8AC3E}">
        <p14:creationId xmlns:p14="http://schemas.microsoft.com/office/powerpoint/2010/main" val="2483158593"/>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 2 - dark layout">
    <p:bg>
      <p:bgRef idx="1001">
        <a:schemeClr val="bg2"/>
      </p:bgRef>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BBF4556C-7350-8344-8FD3-376E341E16C7}"/>
              </a:ext>
            </a:extLst>
          </p:cNvPr>
          <p:cNvSpPr>
            <a:spLocks noGrp="1"/>
          </p:cNvSpPr>
          <p:nvPr>
            <p:ph type="ctrTitle"/>
          </p:nvPr>
        </p:nvSpPr>
        <p:spPr>
          <a:xfrm>
            <a:off x="5440610" y="6468827"/>
            <a:ext cx="29638241" cy="4978347"/>
          </a:xfrm>
        </p:spPr>
        <p:txBody>
          <a:bodyPr anchor="b">
            <a:noAutofit/>
          </a:bodyPr>
          <a:lstStyle>
            <a:lvl1pPr algn="l">
              <a:defRPr sz="7104" b="1">
                <a:solidFill>
                  <a:schemeClr val="accent6"/>
                </a:solidFill>
              </a:defRPr>
            </a:lvl1pPr>
          </a:lstStyle>
          <a:p>
            <a:r>
              <a:rPr lang="en-US"/>
              <a:t>Click to edit Master title style</a:t>
            </a:r>
            <a:endParaRPr lang="en-US" dirty="0"/>
          </a:p>
        </p:txBody>
      </p:sp>
      <p:sp>
        <p:nvSpPr>
          <p:cNvPr id="17" name="Subtitle 2">
            <a:extLst>
              <a:ext uri="{FF2B5EF4-FFF2-40B4-BE49-F238E27FC236}">
                <a16:creationId xmlns:a16="http://schemas.microsoft.com/office/drawing/2014/main" id="{57AC9073-4735-234C-8722-537F8383011D}"/>
              </a:ext>
            </a:extLst>
          </p:cNvPr>
          <p:cNvSpPr>
            <a:spLocks noGrp="1"/>
          </p:cNvSpPr>
          <p:nvPr>
            <p:ph type="subTitle" idx="1"/>
          </p:nvPr>
        </p:nvSpPr>
        <p:spPr>
          <a:xfrm>
            <a:off x="5442692" y="12249073"/>
            <a:ext cx="29645735" cy="1441238"/>
          </a:xfrm>
          <a:prstGeom prst="rect">
            <a:avLst/>
          </a:prstGeom>
        </p:spPr>
        <p:txBody>
          <a:bodyPr lIns="0" tIns="0" rIns="0" bIns="0">
            <a:noAutofit/>
          </a:bodyPr>
          <a:lstStyle>
            <a:lvl1pPr marL="0" indent="0" algn="l">
              <a:buNone/>
              <a:defRPr sz="3947">
                <a:solidFill>
                  <a:schemeClr val="tx2"/>
                </a:solidFill>
              </a:defRPr>
            </a:lvl1pPr>
            <a:lvl2pPr marL="902399" indent="0" algn="ctr">
              <a:buNone/>
              <a:defRPr sz="3947"/>
            </a:lvl2pPr>
            <a:lvl3pPr marL="1804805" indent="0" algn="ctr">
              <a:buNone/>
              <a:defRPr sz="3552"/>
            </a:lvl3pPr>
            <a:lvl4pPr marL="2707205" indent="0" algn="ctr">
              <a:buNone/>
              <a:defRPr sz="3158"/>
            </a:lvl4pPr>
            <a:lvl5pPr marL="3609611" indent="0" algn="ctr">
              <a:buNone/>
              <a:defRPr sz="3158"/>
            </a:lvl5pPr>
            <a:lvl6pPr marL="4512017" indent="0" algn="ctr">
              <a:buNone/>
              <a:defRPr sz="3158"/>
            </a:lvl6pPr>
            <a:lvl7pPr marL="5414416" indent="0" algn="ctr">
              <a:buNone/>
              <a:defRPr sz="3158"/>
            </a:lvl7pPr>
            <a:lvl8pPr marL="6316823" indent="0" algn="ctr">
              <a:buNone/>
              <a:defRPr sz="3158"/>
            </a:lvl8pPr>
            <a:lvl9pPr marL="7219222" indent="0" algn="ctr">
              <a:buNone/>
              <a:defRPr sz="3158"/>
            </a:lvl9pPr>
          </a:lstStyle>
          <a:p>
            <a:r>
              <a:rPr lang="en-US"/>
              <a:t>Click to edit Master subtitle style</a:t>
            </a:r>
            <a:endParaRPr lang="en-US" dirty="0"/>
          </a:p>
        </p:txBody>
      </p:sp>
      <p:sp>
        <p:nvSpPr>
          <p:cNvPr id="18" name="Text Placeholder 2">
            <a:extLst>
              <a:ext uri="{FF2B5EF4-FFF2-40B4-BE49-F238E27FC236}">
                <a16:creationId xmlns:a16="http://schemas.microsoft.com/office/drawing/2014/main" id="{FBEE8D4C-39E3-9745-8EF7-EE363873ECE4}"/>
              </a:ext>
            </a:extLst>
          </p:cNvPr>
          <p:cNvSpPr>
            <a:spLocks noGrp="1"/>
          </p:cNvSpPr>
          <p:nvPr>
            <p:ph type="body" idx="12" hasCustomPrompt="1"/>
          </p:nvPr>
        </p:nvSpPr>
        <p:spPr>
          <a:xfrm>
            <a:off x="5440604" y="15722287"/>
            <a:ext cx="14559790" cy="1150989"/>
          </a:xfrm>
          <a:prstGeom prst="rect">
            <a:avLst/>
          </a:prstGeom>
        </p:spPr>
        <p:txBody>
          <a:bodyPr wrap="none"/>
          <a:lstStyle>
            <a:lvl1pPr marL="0" indent="0">
              <a:buNone/>
              <a:defRPr sz="2368">
                <a:solidFill>
                  <a:schemeClr val="tx1"/>
                </a:solidFill>
              </a:defRPr>
            </a:lvl1pPr>
            <a:lvl2pPr marL="902399" indent="0">
              <a:buNone/>
              <a:defRPr>
                <a:solidFill>
                  <a:schemeClr val="bg2"/>
                </a:solidFill>
              </a:defRPr>
            </a:lvl2pPr>
            <a:lvl3pPr marL="1804805" indent="0">
              <a:buNone/>
              <a:defRPr>
                <a:solidFill>
                  <a:schemeClr val="bg2"/>
                </a:solidFill>
              </a:defRPr>
            </a:lvl3pPr>
            <a:lvl4pPr marL="2707205" indent="0">
              <a:buNone/>
              <a:defRPr>
                <a:solidFill>
                  <a:schemeClr val="bg2"/>
                </a:solidFill>
              </a:defRPr>
            </a:lvl4pPr>
            <a:lvl5pPr marL="3609611" indent="0">
              <a:buNone/>
              <a:defRPr>
                <a:solidFill>
                  <a:schemeClr val="bg2"/>
                </a:solidFill>
              </a:defRPr>
            </a:lvl5pPr>
          </a:lstStyle>
          <a:p>
            <a:pPr lvl="0"/>
            <a:r>
              <a:rPr lang="en-US" dirty="0"/>
              <a:t>Click to edit date</a:t>
            </a:r>
          </a:p>
        </p:txBody>
      </p:sp>
      <p:sp>
        <p:nvSpPr>
          <p:cNvPr id="21" name="Footer Placeholder 4">
            <a:extLst>
              <a:ext uri="{FF2B5EF4-FFF2-40B4-BE49-F238E27FC236}">
                <a16:creationId xmlns:a16="http://schemas.microsoft.com/office/drawing/2014/main" id="{4242CFFB-365C-1E4A-856E-A39BC59F67DA}"/>
              </a:ext>
            </a:extLst>
          </p:cNvPr>
          <p:cNvSpPr>
            <a:spLocks noGrp="1"/>
          </p:cNvSpPr>
          <p:nvPr>
            <p:ph type="ftr" sz="quarter" idx="11"/>
          </p:nvPr>
        </p:nvSpPr>
        <p:spPr>
          <a:xfrm>
            <a:off x="5440617" y="19939005"/>
            <a:ext cx="4346984" cy="956954"/>
          </a:xfrm>
          <a:prstGeom prst="rect">
            <a:avLst/>
          </a:prstGeom>
        </p:spPr>
        <p:txBody>
          <a:bodyPr/>
          <a:lstStyle/>
          <a:p>
            <a:r>
              <a:rPr lang="en-US" dirty="0"/>
              <a:t>© 2022 Cognizant</a:t>
            </a:r>
          </a:p>
        </p:txBody>
      </p:sp>
      <p:pic>
        <p:nvPicPr>
          <p:cNvPr id="9" name="Logo">
            <a:extLst>
              <a:ext uri="{FF2B5EF4-FFF2-40B4-BE49-F238E27FC236}">
                <a16:creationId xmlns:a16="http://schemas.microsoft.com/office/drawing/2014/main" id="{9CD10274-ED9E-6941-BC52-E5F595957017}"/>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2626305" y="3118112"/>
            <a:ext cx="11712407" cy="1786344"/>
          </a:xfrm>
          <a:prstGeom prst="rect">
            <a:avLst/>
          </a:prstGeom>
        </p:spPr>
      </p:pic>
    </p:spTree>
    <p:extLst>
      <p:ext uri="{BB962C8B-B14F-4D97-AF65-F5344CB8AC3E}">
        <p14:creationId xmlns:p14="http://schemas.microsoft.com/office/powerpoint/2010/main" val="415483661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ver 2 - light layout">
    <p:bg>
      <p:bgRef idx="1001">
        <a:schemeClr val="bg2"/>
      </p:bgRef>
    </p:bg>
    <p:spTree>
      <p:nvGrpSpPr>
        <p:cNvPr id="1" name=""/>
        <p:cNvGrpSpPr/>
        <p:nvPr/>
      </p:nvGrpSpPr>
      <p:grpSpPr>
        <a:xfrm>
          <a:off x="0" y="0"/>
          <a:ext cx="0" cy="0"/>
          <a:chOff x="0" y="0"/>
          <a:chExt cx="0" cy="0"/>
        </a:xfrm>
      </p:grpSpPr>
      <p:sp>
        <p:nvSpPr>
          <p:cNvPr id="21" name="Footer Placeholder 4">
            <a:extLst>
              <a:ext uri="{FF2B5EF4-FFF2-40B4-BE49-F238E27FC236}">
                <a16:creationId xmlns:a16="http://schemas.microsoft.com/office/drawing/2014/main" id="{4242CFFB-365C-1E4A-856E-A39BC59F67DA}"/>
              </a:ext>
            </a:extLst>
          </p:cNvPr>
          <p:cNvSpPr>
            <a:spLocks noGrp="1"/>
          </p:cNvSpPr>
          <p:nvPr>
            <p:ph type="ftr" sz="quarter" idx="11"/>
          </p:nvPr>
        </p:nvSpPr>
        <p:spPr>
          <a:xfrm>
            <a:off x="5440617" y="19939005"/>
            <a:ext cx="4346984" cy="956954"/>
          </a:xfrm>
          <a:prstGeom prst="rect">
            <a:avLst/>
          </a:prstGeom>
        </p:spPr>
        <p:txBody>
          <a:bodyPr/>
          <a:lstStyle/>
          <a:p>
            <a:r>
              <a:rPr lang="en-US" dirty="0"/>
              <a:t>© 2022 Cognizant</a:t>
            </a:r>
          </a:p>
        </p:txBody>
      </p:sp>
      <p:pic>
        <p:nvPicPr>
          <p:cNvPr id="9" name="Logo">
            <a:extLst>
              <a:ext uri="{FF2B5EF4-FFF2-40B4-BE49-F238E27FC236}">
                <a16:creationId xmlns:a16="http://schemas.microsoft.com/office/drawing/2014/main" id="{9CD10274-ED9E-6941-BC52-E5F595957017}"/>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2626321" y="3118112"/>
            <a:ext cx="11712407" cy="1786344"/>
          </a:xfrm>
          <a:prstGeom prst="rect">
            <a:avLst/>
          </a:prstGeom>
        </p:spPr>
      </p:pic>
      <p:sp>
        <p:nvSpPr>
          <p:cNvPr id="8" name="Title 1">
            <a:extLst>
              <a:ext uri="{FF2B5EF4-FFF2-40B4-BE49-F238E27FC236}">
                <a16:creationId xmlns:a16="http://schemas.microsoft.com/office/drawing/2014/main" id="{1DE8E3D3-C194-B841-B075-DAC84FCD3889}"/>
              </a:ext>
            </a:extLst>
          </p:cNvPr>
          <p:cNvSpPr>
            <a:spLocks noGrp="1"/>
          </p:cNvSpPr>
          <p:nvPr>
            <p:ph type="ctrTitle"/>
          </p:nvPr>
        </p:nvSpPr>
        <p:spPr>
          <a:xfrm>
            <a:off x="5440610" y="6468827"/>
            <a:ext cx="29638241" cy="4978347"/>
          </a:xfrm>
        </p:spPr>
        <p:txBody>
          <a:bodyPr anchor="b">
            <a:noAutofit/>
          </a:bodyPr>
          <a:lstStyle>
            <a:lvl1pPr algn="l">
              <a:defRPr sz="7104" b="1">
                <a:solidFill>
                  <a:schemeClr val="accent3"/>
                </a:solidFill>
              </a:defRPr>
            </a:lvl1pPr>
          </a:lstStyle>
          <a:p>
            <a:r>
              <a:rPr lang="en-US"/>
              <a:t>Click to edit Master title style</a:t>
            </a:r>
            <a:endParaRPr lang="en-US" dirty="0"/>
          </a:p>
        </p:txBody>
      </p:sp>
      <p:sp>
        <p:nvSpPr>
          <p:cNvPr id="11" name="Subtitle 2">
            <a:extLst>
              <a:ext uri="{FF2B5EF4-FFF2-40B4-BE49-F238E27FC236}">
                <a16:creationId xmlns:a16="http://schemas.microsoft.com/office/drawing/2014/main" id="{BAFE488B-546A-F04A-B54A-A8A9E81A67A0}"/>
              </a:ext>
            </a:extLst>
          </p:cNvPr>
          <p:cNvSpPr>
            <a:spLocks noGrp="1"/>
          </p:cNvSpPr>
          <p:nvPr>
            <p:ph type="subTitle" idx="1"/>
          </p:nvPr>
        </p:nvSpPr>
        <p:spPr>
          <a:xfrm>
            <a:off x="5442692" y="12249073"/>
            <a:ext cx="29645735" cy="1441238"/>
          </a:xfrm>
          <a:prstGeom prst="rect">
            <a:avLst/>
          </a:prstGeom>
        </p:spPr>
        <p:txBody>
          <a:bodyPr lIns="0" tIns="0" rIns="0" bIns="0">
            <a:noAutofit/>
          </a:bodyPr>
          <a:lstStyle>
            <a:lvl1pPr marL="0" indent="0" algn="l">
              <a:buNone/>
              <a:defRPr sz="3947">
                <a:solidFill>
                  <a:schemeClr val="tx2"/>
                </a:solidFill>
              </a:defRPr>
            </a:lvl1pPr>
            <a:lvl2pPr marL="902399" indent="0" algn="ctr">
              <a:buNone/>
              <a:defRPr sz="3947"/>
            </a:lvl2pPr>
            <a:lvl3pPr marL="1804805" indent="0" algn="ctr">
              <a:buNone/>
              <a:defRPr sz="3552"/>
            </a:lvl3pPr>
            <a:lvl4pPr marL="2707205" indent="0" algn="ctr">
              <a:buNone/>
              <a:defRPr sz="3158"/>
            </a:lvl4pPr>
            <a:lvl5pPr marL="3609611" indent="0" algn="ctr">
              <a:buNone/>
              <a:defRPr sz="3158"/>
            </a:lvl5pPr>
            <a:lvl6pPr marL="4512017" indent="0" algn="ctr">
              <a:buNone/>
              <a:defRPr sz="3158"/>
            </a:lvl6pPr>
            <a:lvl7pPr marL="5414416" indent="0" algn="ctr">
              <a:buNone/>
              <a:defRPr sz="3158"/>
            </a:lvl7pPr>
            <a:lvl8pPr marL="6316823" indent="0" algn="ctr">
              <a:buNone/>
              <a:defRPr sz="3158"/>
            </a:lvl8pPr>
            <a:lvl9pPr marL="7219222" indent="0" algn="ctr">
              <a:buNone/>
              <a:defRPr sz="3158"/>
            </a:lvl9pPr>
          </a:lstStyle>
          <a:p>
            <a:r>
              <a:rPr lang="en-US"/>
              <a:t>Click to edit Master subtitle style</a:t>
            </a:r>
            <a:endParaRPr lang="en-US" dirty="0"/>
          </a:p>
        </p:txBody>
      </p:sp>
      <p:sp>
        <p:nvSpPr>
          <p:cNvPr id="12" name="Text Placeholder 2">
            <a:extLst>
              <a:ext uri="{FF2B5EF4-FFF2-40B4-BE49-F238E27FC236}">
                <a16:creationId xmlns:a16="http://schemas.microsoft.com/office/drawing/2014/main" id="{2D785364-026C-1848-826F-235C8A0AC5F5}"/>
              </a:ext>
            </a:extLst>
          </p:cNvPr>
          <p:cNvSpPr>
            <a:spLocks noGrp="1"/>
          </p:cNvSpPr>
          <p:nvPr>
            <p:ph type="body" idx="12" hasCustomPrompt="1"/>
          </p:nvPr>
        </p:nvSpPr>
        <p:spPr>
          <a:xfrm>
            <a:off x="5440604" y="15722287"/>
            <a:ext cx="14559790" cy="1150989"/>
          </a:xfrm>
          <a:prstGeom prst="rect">
            <a:avLst/>
          </a:prstGeom>
        </p:spPr>
        <p:txBody>
          <a:bodyPr wrap="none"/>
          <a:lstStyle>
            <a:lvl1pPr marL="0" indent="0">
              <a:buNone/>
              <a:defRPr sz="2368">
                <a:solidFill>
                  <a:schemeClr val="tx1"/>
                </a:solidFill>
              </a:defRPr>
            </a:lvl1pPr>
            <a:lvl2pPr marL="902399" indent="0">
              <a:buNone/>
              <a:defRPr>
                <a:solidFill>
                  <a:schemeClr val="bg2"/>
                </a:solidFill>
              </a:defRPr>
            </a:lvl2pPr>
            <a:lvl3pPr marL="1804805" indent="0">
              <a:buNone/>
              <a:defRPr>
                <a:solidFill>
                  <a:schemeClr val="bg2"/>
                </a:solidFill>
              </a:defRPr>
            </a:lvl3pPr>
            <a:lvl4pPr marL="2707205" indent="0">
              <a:buNone/>
              <a:defRPr>
                <a:solidFill>
                  <a:schemeClr val="bg2"/>
                </a:solidFill>
              </a:defRPr>
            </a:lvl4pPr>
            <a:lvl5pPr marL="3609611" indent="0">
              <a:buNone/>
              <a:defRPr>
                <a:solidFill>
                  <a:schemeClr val="bg2"/>
                </a:solidFill>
              </a:defRPr>
            </a:lvl5pPr>
          </a:lstStyle>
          <a:p>
            <a:pPr lvl="0"/>
            <a:r>
              <a:rPr lang="en-US" dirty="0"/>
              <a:t>Click to edit date</a:t>
            </a:r>
          </a:p>
        </p:txBody>
      </p:sp>
    </p:spTree>
    <p:extLst>
      <p:ext uri="{BB962C8B-B14F-4D97-AF65-F5344CB8AC3E}">
        <p14:creationId xmlns:p14="http://schemas.microsoft.com/office/powerpoint/2010/main" val="3140208155"/>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5BF505-C9D5-403B-9D3B-321A20493A1A}"/>
              </a:ext>
            </a:extLst>
          </p:cNvPr>
          <p:cNvSpPr>
            <a:spLocks noGrp="1"/>
          </p:cNvSpPr>
          <p:nvPr>
            <p:ph type="title" hasCustomPrompt="1"/>
          </p:nvPr>
        </p:nvSpPr>
        <p:spPr/>
        <p:txBody>
          <a:bodyPr/>
          <a:lstStyle>
            <a:lvl1pPr marL="0" indent="0">
              <a:buClr>
                <a:schemeClr val="accent3"/>
              </a:buClr>
              <a:buFont typeface="+mj-lt"/>
              <a:buNone/>
              <a:defRPr>
                <a:solidFill>
                  <a:schemeClr val="tx1"/>
                </a:solidFill>
              </a:defRPr>
            </a:lvl1pPr>
          </a:lstStyle>
          <a:p>
            <a:r>
              <a:rPr lang="en-US" dirty="0"/>
              <a:t>Click to edit TOC Master title style</a:t>
            </a:r>
          </a:p>
        </p:txBody>
      </p:sp>
      <p:sp>
        <p:nvSpPr>
          <p:cNvPr id="5" name="Footer Placeholder 4">
            <a:extLst>
              <a:ext uri="{FF2B5EF4-FFF2-40B4-BE49-F238E27FC236}">
                <a16:creationId xmlns:a16="http://schemas.microsoft.com/office/drawing/2014/main" id="{343522F2-32CA-4802-9320-A58D8A6DF4C2}"/>
              </a:ext>
            </a:extLst>
          </p:cNvPr>
          <p:cNvSpPr>
            <a:spLocks noGrp="1"/>
          </p:cNvSpPr>
          <p:nvPr>
            <p:ph type="ftr" sz="quarter" idx="11"/>
          </p:nvPr>
        </p:nvSpPr>
        <p:spPr>
          <a:xfrm>
            <a:off x="3781889" y="19939005"/>
            <a:ext cx="4346984" cy="956954"/>
          </a:xfrm>
          <a:prstGeom prst="rect">
            <a:avLst/>
          </a:prstGeom>
        </p:spPr>
        <p:txBody>
          <a:bodyPr/>
          <a:lstStyle>
            <a:lvl1pPr>
              <a:defRPr>
                <a:solidFill>
                  <a:schemeClr val="tx1"/>
                </a:solidFill>
              </a:defRPr>
            </a:lvl1pPr>
          </a:lstStyle>
          <a:p>
            <a:r>
              <a:rPr lang="en-US"/>
              <a:t>© 2022 Cognizant</a:t>
            </a:r>
            <a:endParaRPr lang="en-US" dirty="0"/>
          </a:p>
        </p:txBody>
      </p:sp>
      <p:sp>
        <p:nvSpPr>
          <p:cNvPr id="6" name="Slide Number Placeholder 5">
            <a:extLst>
              <a:ext uri="{FF2B5EF4-FFF2-40B4-BE49-F238E27FC236}">
                <a16:creationId xmlns:a16="http://schemas.microsoft.com/office/drawing/2014/main" id="{F5B500E8-DB39-442F-AD4A-610EB529CDB1}"/>
              </a:ext>
            </a:extLst>
          </p:cNvPr>
          <p:cNvSpPr>
            <a:spLocks noGrp="1"/>
          </p:cNvSpPr>
          <p:nvPr>
            <p:ph type="sldNum" sz="quarter" idx="12"/>
          </p:nvPr>
        </p:nvSpPr>
        <p:spPr>
          <a:xfrm>
            <a:off x="1658729" y="19939334"/>
            <a:ext cx="1277409" cy="958618"/>
          </a:xfrm>
          <a:prstGeom prst="rect">
            <a:avLst/>
          </a:prstGeom>
        </p:spPr>
        <p:txBody>
          <a:bodyPr/>
          <a:lstStyle>
            <a:lvl1pPr>
              <a:defRPr>
                <a:solidFill>
                  <a:schemeClr val="tx1"/>
                </a:solidFill>
              </a:defRPr>
            </a:lvl1pPr>
          </a:lstStyle>
          <a:p>
            <a:fld id="{C53E075B-3175-45CF-B3C7-FEDF3F5961E3}" type="slidenum">
              <a:rPr lang="en-US" smtClean="0"/>
              <a:pPr/>
              <a:t>‹#›</a:t>
            </a:fld>
            <a:endParaRPr lang="en-US" dirty="0"/>
          </a:p>
        </p:txBody>
      </p:sp>
      <p:sp>
        <p:nvSpPr>
          <p:cNvPr id="7" name="Content Placeholder 3">
            <a:extLst>
              <a:ext uri="{FF2B5EF4-FFF2-40B4-BE49-F238E27FC236}">
                <a16:creationId xmlns:a16="http://schemas.microsoft.com/office/drawing/2014/main" id="{81757621-CF57-B04A-880F-50800569DC7D}"/>
              </a:ext>
            </a:extLst>
          </p:cNvPr>
          <p:cNvSpPr>
            <a:spLocks noGrp="1"/>
          </p:cNvSpPr>
          <p:nvPr>
            <p:ph sz="half" idx="2"/>
          </p:nvPr>
        </p:nvSpPr>
        <p:spPr>
          <a:xfrm>
            <a:off x="1658734" y="5361423"/>
            <a:ext cx="41243361" cy="12480269"/>
          </a:xfrm>
          <a:prstGeom prst="rect">
            <a:avLst/>
          </a:prstGeom>
        </p:spPr>
        <p:txBody>
          <a:bodyPr/>
          <a:lstStyle>
            <a:lvl1pPr marL="902399" indent="-902399">
              <a:lnSpc>
                <a:spcPct val="100000"/>
              </a:lnSpc>
              <a:buFont typeface="+mj-lt"/>
              <a:buAutoNum type="arabicPeriod"/>
              <a:tabLst/>
              <a:defRPr sz="3552">
                <a:solidFill>
                  <a:schemeClr val="tx1"/>
                </a:solidFill>
              </a:defRPr>
            </a:lvl1pPr>
            <a:lvl2pPr marL="1363007" indent="-454336">
              <a:lnSpc>
                <a:spcPct val="100000"/>
              </a:lnSpc>
              <a:buFont typeface="Arial" panose="020B0604020202020204" pitchFamily="34" charset="0"/>
              <a:buChar char="•"/>
              <a:tabLst/>
              <a:defRPr sz="3552">
                <a:solidFill>
                  <a:schemeClr val="tx1"/>
                </a:solidFill>
              </a:defRPr>
            </a:lvl2pPr>
            <a:lvl3pPr marL="1927006" indent="-454336">
              <a:lnSpc>
                <a:spcPct val="100000"/>
              </a:lnSpc>
              <a:buFont typeface="Cambria" panose="02040503050406030204" pitchFamily="18" charset="0"/>
              <a:buChar char="⎻"/>
              <a:tabLst/>
              <a:defRPr sz="3552">
                <a:solidFill>
                  <a:schemeClr val="tx1"/>
                </a:solidFill>
              </a:defRPr>
            </a:lvl3pPr>
            <a:lvl4pPr>
              <a:lnSpc>
                <a:spcPct val="100000"/>
              </a:lnSpc>
              <a:defRPr>
                <a:solidFill>
                  <a:schemeClr val="tx1"/>
                </a:solidFill>
              </a:defRPr>
            </a:lvl4pPr>
            <a:lvl5pPr>
              <a:lnSpc>
                <a:spcPct val="100000"/>
              </a:lnSpc>
              <a:defRPr>
                <a:solidFill>
                  <a:schemeClr val="tx1"/>
                </a:solidFill>
              </a:defRPr>
            </a:lvl5pPr>
          </a:lstStyle>
          <a:p>
            <a:pPr lvl="0"/>
            <a:r>
              <a:rPr lang="en-US"/>
              <a:t>Click to edit Master text styles</a:t>
            </a:r>
          </a:p>
          <a:p>
            <a:pPr lvl="1"/>
            <a:r>
              <a:rPr lang="en-US"/>
              <a:t>Second level</a:t>
            </a:r>
          </a:p>
          <a:p>
            <a:pPr lvl="2"/>
            <a:r>
              <a:rPr lang="en-US"/>
              <a:t>Third level</a:t>
            </a:r>
          </a:p>
        </p:txBody>
      </p:sp>
      <p:pic>
        <p:nvPicPr>
          <p:cNvPr id="9" name="Picture 8">
            <a:extLst>
              <a:ext uri="{FF2B5EF4-FFF2-40B4-BE49-F238E27FC236}">
                <a16:creationId xmlns:a16="http://schemas.microsoft.com/office/drawing/2014/main" id="{2D4D26F9-1077-4443-A17C-B4C76A2FF60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37979778" y="20025016"/>
            <a:ext cx="4941722" cy="1288137"/>
          </a:xfrm>
          <a:prstGeom prst="rect">
            <a:avLst/>
          </a:prstGeom>
        </p:spPr>
      </p:pic>
    </p:spTree>
    <p:extLst>
      <p:ext uri="{BB962C8B-B14F-4D97-AF65-F5344CB8AC3E}">
        <p14:creationId xmlns:p14="http://schemas.microsoft.com/office/powerpoint/2010/main" val="2486015738"/>
      </p:ext>
    </p:extLst>
  </p:cSld>
  <p:clrMapOvr>
    <a:overrideClrMapping bg1="dk1" tx1="lt1" bg2="dk2" tx2="lt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losing">
    <p:bg>
      <p:bgRef idx="1001">
        <a:schemeClr val="bg2"/>
      </p:bgRef>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00EC9DA8-4888-CD46-8867-018922635CC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7785156" y="-53373"/>
            <a:ext cx="26512660" cy="21671953"/>
          </a:xfrm>
          <a:prstGeom prst="rect">
            <a:avLst/>
          </a:prstGeom>
        </p:spPr>
      </p:pic>
      <p:pic>
        <p:nvPicPr>
          <p:cNvPr id="8" name="Picture 7">
            <a:extLst>
              <a:ext uri="{FF2B5EF4-FFF2-40B4-BE49-F238E27FC236}">
                <a16:creationId xmlns:a16="http://schemas.microsoft.com/office/drawing/2014/main" id="{6B63C380-E279-D44A-A6C8-6A5715D7BB4E}"/>
              </a:ext>
            </a:extLst>
          </p:cNvPr>
          <p:cNvPicPr>
            <a:picLocks/>
          </p:cNvPicPr>
          <p:nvPr userDrawn="1"/>
        </p:nvPicPr>
        <p:blipFill>
          <a:blip r:embed="rId3" cstate="screen">
            <a:extLst>
              <a:ext uri="{28A0092B-C50C-407E-A947-70E740481C1C}">
                <a14:useLocalDpi xmlns:a14="http://schemas.microsoft.com/office/drawing/2010/main"/>
              </a:ext>
            </a:extLst>
          </a:blip>
          <a:srcRect t="800" b="800"/>
          <a:stretch/>
        </p:blipFill>
        <p:spPr>
          <a:xfrm>
            <a:off x="0" y="5"/>
            <a:ext cx="0" cy="21618575"/>
          </a:xfrm>
          <a:prstGeom prst="rect">
            <a:avLst/>
          </a:prstGeom>
        </p:spPr>
      </p:pic>
      <p:sp>
        <p:nvSpPr>
          <p:cNvPr id="2" name="Title 1">
            <a:extLst>
              <a:ext uri="{FF2B5EF4-FFF2-40B4-BE49-F238E27FC236}">
                <a16:creationId xmlns:a16="http://schemas.microsoft.com/office/drawing/2014/main" id="{D545B5F9-B0CC-474A-9C3C-A26A32768AF8}"/>
              </a:ext>
            </a:extLst>
          </p:cNvPr>
          <p:cNvSpPr>
            <a:spLocks noGrp="1"/>
          </p:cNvSpPr>
          <p:nvPr>
            <p:ph type="ctrTitle"/>
          </p:nvPr>
        </p:nvSpPr>
        <p:spPr>
          <a:xfrm>
            <a:off x="3781894" y="8000523"/>
            <a:ext cx="21961438" cy="1822165"/>
          </a:xfrm>
        </p:spPr>
        <p:txBody>
          <a:bodyPr wrap="square" anchor="ctr" anchorCtr="0">
            <a:spAutoFit/>
          </a:bodyPr>
          <a:lstStyle>
            <a:lvl1pPr algn="l">
              <a:defRPr sz="11841" b="1">
                <a:solidFill>
                  <a:schemeClr val="tx1"/>
                </a:solidFill>
              </a:defRPr>
            </a:lvl1pPr>
          </a:lstStyle>
          <a:p>
            <a:r>
              <a:rPr lang="en-US"/>
              <a:t>Click to edit Master title style</a:t>
            </a:r>
            <a:endParaRPr lang="en-US" dirty="0"/>
          </a:p>
        </p:txBody>
      </p:sp>
      <p:sp>
        <p:nvSpPr>
          <p:cNvPr id="5" name="Footer Placeholder 4">
            <a:extLst>
              <a:ext uri="{FF2B5EF4-FFF2-40B4-BE49-F238E27FC236}">
                <a16:creationId xmlns:a16="http://schemas.microsoft.com/office/drawing/2014/main" id="{C109DE29-D9FA-4B0E-A7C0-43DB36D3CDC1}"/>
              </a:ext>
            </a:extLst>
          </p:cNvPr>
          <p:cNvSpPr>
            <a:spLocks noGrp="1"/>
          </p:cNvSpPr>
          <p:nvPr>
            <p:ph type="ftr" sz="quarter" idx="11"/>
          </p:nvPr>
        </p:nvSpPr>
        <p:spPr>
          <a:xfrm>
            <a:off x="3781889" y="19939005"/>
            <a:ext cx="4346984" cy="956954"/>
          </a:xfrm>
          <a:prstGeom prst="rect">
            <a:avLst/>
          </a:prstGeom>
        </p:spPr>
        <p:txBody>
          <a:bodyPr/>
          <a:lstStyle>
            <a:lvl1pPr>
              <a:defRPr>
                <a:solidFill>
                  <a:schemeClr val="tx1"/>
                </a:solidFill>
              </a:defRPr>
            </a:lvl1pPr>
          </a:lstStyle>
          <a:p>
            <a:r>
              <a:rPr lang="en-US" dirty="0"/>
              <a:t>© 2022 Cognizant</a:t>
            </a:r>
          </a:p>
        </p:txBody>
      </p:sp>
      <p:sp>
        <p:nvSpPr>
          <p:cNvPr id="6" name="Slide Number Placeholder 5">
            <a:extLst>
              <a:ext uri="{FF2B5EF4-FFF2-40B4-BE49-F238E27FC236}">
                <a16:creationId xmlns:a16="http://schemas.microsoft.com/office/drawing/2014/main" id="{7357FC31-4B65-4AE0-A928-66D0B6CC0E7D}"/>
              </a:ext>
            </a:extLst>
          </p:cNvPr>
          <p:cNvSpPr>
            <a:spLocks noGrp="1"/>
          </p:cNvSpPr>
          <p:nvPr>
            <p:ph type="sldNum" sz="quarter" idx="12"/>
          </p:nvPr>
        </p:nvSpPr>
        <p:spPr>
          <a:xfrm>
            <a:off x="1658729" y="19939334"/>
            <a:ext cx="1277409" cy="958618"/>
          </a:xfrm>
          <a:prstGeom prst="rect">
            <a:avLst/>
          </a:prstGeom>
        </p:spPr>
        <p:txBody>
          <a:bodyPr/>
          <a:lstStyle>
            <a:lvl1pPr>
              <a:defRPr>
                <a:solidFill>
                  <a:schemeClr val="tx1"/>
                </a:solidFill>
              </a:defRPr>
            </a:lvl1pPr>
          </a:lstStyle>
          <a:p>
            <a:fld id="{C53E075B-3175-45CF-B3C7-FEDF3F5961E3}" type="slidenum">
              <a:rPr lang="en-US" smtClean="0"/>
              <a:pPr/>
              <a:t>‹#›</a:t>
            </a:fld>
            <a:endParaRPr lang="en-US" dirty="0"/>
          </a:p>
        </p:txBody>
      </p:sp>
      <p:sp>
        <p:nvSpPr>
          <p:cNvPr id="14" name="Text Placeholder 12">
            <a:extLst>
              <a:ext uri="{FF2B5EF4-FFF2-40B4-BE49-F238E27FC236}">
                <a16:creationId xmlns:a16="http://schemas.microsoft.com/office/drawing/2014/main" id="{C7BDEB1A-BAD0-BF40-B60C-ADBD28409201}"/>
              </a:ext>
            </a:extLst>
          </p:cNvPr>
          <p:cNvSpPr>
            <a:spLocks noGrp="1"/>
          </p:cNvSpPr>
          <p:nvPr>
            <p:ph type="body" sz="quarter" idx="13"/>
          </p:nvPr>
        </p:nvSpPr>
        <p:spPr>
          <a:xfrm>
            <a:off x="3778195" y="12286301"/>
            <a:ext cx="21961423" cy="4083509"/>
          </a:xfrm>
          <a:prstGeom prst="rect">
            <a:avLst/>
          </a:prstGeom>
        </p:spPr>
        <p:txBody>
          <a:bodyPr/>
          <a:lstStyle/>
          <a:p>
            <a:pPr lvl="0"/>
            <a:r>
              <a:rPr lang="en-US"/>
              <a:t>Click to edit Master text styles</a:t>
            </a:r>
          </a:p>
        </p:txBody>
      </p:sp>
      <p:pic>
        <p:nvPicPr>
          <p:cNvPr id="11" name="Logo">
            <a:extLst>
              <a:ext uri="{FF2B5EF4-FFF2-40B4-BE49-F238E27FC236}">
                <a16:creationId xmlns:a16="http://schemas.microsoft.com/office/drawing/2014/main" id="{3255087C-F40D-2E4F-A55B-4F9057EEE578}"/>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1715175" y="1203759"/>
            <a:ext cx="7502633" cy="1955677"/>
          </a:xfrm>
          <a:prstGeom prst="rect">
            <a:avLst/>
          </a:prstGeom>
        </p:spPr>
      </p:pic>
    </p:spTree>
    <p:extLst>
      <p:ext uri="{BB962C8B-B14F-4D97-AF65-F5344CB8AC3E}">
        <p14:creationId xmlns:p14="http://schemas.microsoft.com/office/powerpoint/2010/main" val="660590956"/>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377"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ivider 1 - gradient 1">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DA787BDE-83D1-3544-AC4E-1CFD5F6025F1}"/>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l="337" t="337"/>
          <a:stretch/>
        </p:blipFill>
        <p:spPr>
          <a:xfrm>
            <a:off x="14" y="5"/>
            <a:ext cx="44232513" cy="21618575"/>
          </a:xfrm>
          <a:prstGeom prst="rect">
            <a:avLst/>
          </a:prstGeom>
        </p:spPr>
      </p:pic>
      <p:pic>
        <p:nvPicPr>
          <p:cNvPr id="8" name="Picture 7">
            <a:extLst>
              <a:ext uri="{FF2B5EF4-FFF2-40B4-BE49-F238E27FC236}">
                <a16:creationId xmlns:a16="http://schemas.microsoft.com/office/drawing/2014/main" id="{6B63C380-E279-D44A-A6C8-6A5715D7BB4E}"/>
              </a:ext>
            </a:extLst>
          </p:cNvPr>
          <p:cNvPicPr>
            <a:picLocks/>
          </p:cNvPicPr>
          <p:nvPr userDrawn="1"/>
        </p:nvPicPr>
        <p:blipFill>
          <a:blip r:embed="rId3" cstate="screen">
            <a:extLst>
              <a:ext uri="{28A0092B-C50C-407E-A947-70E740481C1C}">
                <a14:useLocalDpi xmlns:a14="http://schemas.microsoft.com/office/drawing/2010/main"/>
              </a:ext>
            </a:extLst>
          </a:blip>
          <a:srcRect t="800" b="800"/>
          <a:stretch/>
        </p:blipFill>
        <p:spPr>
          <a:xfrm>
            <a:off x="0" y="5"/>
            <a:ext cx="0" cy="21618575"/>
          </a:xfrm>
          <a:prstGeom prst="rect">
            <a:avLst/>
          </a:prstGeom>
        </p:spPr>
      </p:pic>
      <p:sp>
        <p:nvSpPr>
          <p:cNvPr id="5" name="Footer Placeholder 4">
            <a:extLst>
              <a:ext uri="{FF2B5EF4-FFF2-40B4-BE49-F238E27FC236}">
                <a16:creationId xmlns:a16="http://schemas.microsoft.com/office/drawing/2014/main" id="{C109DE29-D9FA-4B0E-A7C0-43DB36D3CDC1}"/>
              </a:ext>
            </a:extLst>
          </p:cNvPr>
          <p:cNvSpPr>
            <a:spLocks noGrp="1"/>
          </p:cNvSpPr>
          <p:nvPr>
            <p:ph type="ftr" sz="quarter" idx="11"/>
          </p:nvPr>
        </p:nvSpPr>
        <p:spPr>
          <a:xfrm>
            <a:off x="3781889" y="19939005"/>
            <a:ext cx="4346984" cy="956954"/>
          </a:xfrm>
          <a:prstGeom prst="rect">
            <a:avLst/>
          </a:prstGeom>
        </p:spPr>
        <p:txBody>
          <a:bodyPr/>
          <a:lstStyle>
            <a:lvl1pPr>
              <a:defRPr>
                <a:solidFill>
                  <a:schemeClr val="bg2"/>
                </a:solidFill>
              </a:defRPr>
            </a:lvl1pPr>
          </a:lstStyle>
          <a:p>
            <a:r>
              <a:rPr lang="en-US"/>
              <a:t>© 2022 Cognizant</a:t>
            </a:r>
            <a:endParaRPr lang="en-US" dirty="0"/>
          </a:p>
        </p:txBody>
      </p:sp>
      <p:sp>
        <p:nvSpPr>
          <p:cNvPr id="6" name="Slide Number Placeholder 5">
            <a:extLst>
              <a:ext uri="{FF2B5EF4-FFF2-40B4-BE49-F238E27FC236}">
                <a16:creationId xmlns:a16="http://schemas.microsoft.com/office/drawing/2014/main" id="{7357FC31-4B65-4AE0-A928-66D0B6CC0E7D}"/>
              </a:ext>
            </a:extLst>
          </p:cNvPr>
          <p:cNvSpPr>
            <a:spLocks noGrp="1"/>
          </p:cNvSpPr>
          <p:nvPr>
            <p:ph type="sldNum" sz="quarter" idx="12"/>
          </p:nvPr>
        </p:nvSpPr>
        <p:spPr>
          <a:xfrm>
            <a:off x="1658729" y="19939334"/>
            <a:ext cx="1277409" cy="958618"/>
          </a:xfrm>
          <a:prstGeom prst="rect">
            <a:avLst/>
          </a:prstGeom>
        </p:spPr>
        <p:txBody>
          <a:bodyPr/>
          <a:lstStyle>
            <a:lvl1pPr>
              <a:defRPr>
                <a:solidFill>
                  <a:schemeClr val="bg2"/>
                </a:solidFill>
              </a:defRPr>
            </a:lvl1pPr>
          </a:lstStyle>
          <a:p>
            <a:fld id="{C53E075B-3175-45CF-B3C7-FEDF3F5961E3}" type="slidenum">
              <a:rPr lang="en-US" smtClean="0"/>
              <a:pPr/>
              <a:t>‹#›</a:t>
            </a:fld>
            <a:endParaRPr lang="en-US" dirty="0"/>
          </a:p>
        </p:txBody>
      </p:sp>
      <p:sp>
        <p:nvSpPr>
          <p:cNvPr id="12" name="Title 1">
            <a:extLst>
              <a:ext uri="{FF2B5EF4-FFF2-40B4-BE49-F238E27FC236}">
                <a16:creationId xmlns:a16="http://schemas.microsoft.com/office/drawing/2014/main" id="{2A919A3B-0146-574E-8595-5525F87CFBCD}"/>
              </a:ext>
            </a:extLst>
          </p:cNvPr>
          <p:cNvSpPr>
            <a:spLocks noGrp="1"/>
          </p:cNvSpPr>
          <p:nvPr>
            <p:ph type="ctrTitle" hasCustomPrompt="1"/>
          </p:nvPr>
        </p:nvSpPr>
        <p:spPr>
          <a:xfrm>
            <a:off x="3781893" y="7620354"/>
            <a:ext cx="34036916" cy="1093327"/>
          </a:xfrm>
        </p:spPr>
        <p:txBody>
          <a:bodyPr anchor="ctr" anchorCtr="0"/>
          <a:lstStyle>
            <a:lvl1pPr algn="l">
              <a:defRPr sz="7104" b="1">
                <a:solidFill>
                  <a:schemeClr val="bg1"/>
                </a:solidFill>
              </a:defRPr>
            </a:lvl1pPr>
          </a:lstStyle>
          <a:p>
            <a:r>
              <a:rPr lang="en-US" dirty="0"/>
              <a:t>Click to edit Master title style, copy can go here on one or two lines</a:t>
            </a:r>
          </a:p>
        </p:txBody>
      </p:sp>
      <p:pic>
        <p:nvPicPr>
          <p:cNvPr id="11" name="Picture 5">
            <a:extLst>
              <a:ext uri="{FF2B5EF4-FFF2-40B4-BE49-F238E27FC236}">
                <a16:creationId xmlns:a16="http://schemas.microsoft.com/office/drawing/2014/main" id="{59C228D1-6A04-314E-AC72-C11454122228}"/>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38030170" y="20025018"/>
            <a:ext cx="4941722" cy="1288137"/>
          </a:xfrm>
          <a:prstGeom prst="rect">
            <a:avLst/>
          </a:prstGeom>
        </p:spPr>
      </p:pic>
    </p:spTree>
    <p:extLst>
      <p:ext uri="{BB962C8B-B14F-4D97-AF65-F5344CB8AC3E}">
        <p14:creationId xmlns:p14="http://schemas.microsoft.com/office/powerpoint/2010/main" val="2760396691"/>
      </p:ext>
    </p:extLst>
  </p:cSld>
  <p:clrMapOvr>
    <a:masterClrMapping/>
  </p:clrMapOvr>
  <p:extLst>
    <p:ext uri="{DCECCB84-F9BA-43D5-87BE-67443E8EF086}">
      <p15:sldGuideLst xmlns:p15="http://schemas.microsoft.com/office/powerpoint/2012/main">
        <p15:guide id="1" pos="2377"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ivider 1 - gradient 2">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DA787BDE-83D1-3544-AC4E-1CFD5F6025F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4" y="5"/>
            <a:ext cx="44232513" cy="21618575"/>
          </a:xfrm>
          <a:prstGeom prst="rect">
            <a:avLst/>
          </a:prstGeom>
        </p:spPr>
      </p:pic>
      <p:pic>
        <p:nvPicPr>
          <p:cNvPr id="8" name="Picture 7">
            <a:extLst>
              <a:ext uri="{FF2B5EF4-FFF2-40B4-BE49-F238E27FC236}">
                <a16:creationId xmlns:a16="http://schemas.microsoft.com/office/drawing/2014/main" id="{6B63C380-E279-D44A-A6C8-6A5715D7BB4E}"/>
              </a:ext>
            </a:extLst>
          </p:cNvPr>
          <p:cNvPicPr>
            <a:picLocks/>
          </p:cNvPicPr>
          <p:nvPr userDrawn="1"/>
        </p:nvPicPr>
        <p:blipFill>
          <a:blip r:embed="rId3" cstate="screen">
            <a:extLst>
              <a:ext uri="{28A0092B-C50C-407E-A947-70E740481C1C}">
                <a14:useLocalDpi xmlns:a14="http://schemas.microsoft.com/office/drawing/2010/main"/>
              </a:ext>
            </a:extLst>
          </a:blip>
          <a:srcRect t="800" b="800"/>
          <a:stretch/>
        </p:blipFill>
        <p:spPr>
          <a:xfrm>
            <a:off x="0" y="5"/>
            <a:ext cx="0" cy="21618575"/>
          </a:xfrm>
          <a:prstGeom prst="rect">
            <a:avLst/>
          </a:prstGeom>
        </p:spPr>
      </p:pic>
      <p:sp>
        <p:nvSpPr>
          <p:cNvPr id="5" name="Footer Placeholder 4">
            <a:extLst>
              <a:ext uri="{FF2B5EF4-FFF2-40B4-BE49-F238E27FC236}">
                <a16:creationId xmlns:a16="http://schemas.microsoft.com/office/drawing/2014/main" id="{C109DE29-D9FA-4B0E-A7C0-43DB36D3CDC1}"/>
              </a:ext>
            </a:extLst>
          </p:cNvPr>
          <p:cNvSpPr>
            <a:spLocks noGrp="1"/>
          </p:cNvSpPr>
          <p:nvPr>
            <p:ph type="ftr" sz="quarter" idx="11"/>
          </p:nvPr>
        </p:nvSpPr>
        <p:spPr>
          <a:xfrm>
            <a:off x="3781889" y="19939005"/>
            <a:ext cx="4346984" cy="956954"/>
          </a:xfrm>
          <a:prstGeom prst="rect">
            <a:avLst/>
          </a:prstGeom>
        </p:spPr>
        <p:txBody>
          <a:bodyPr/>
          <a:lstStyle>
            <a:lvl1pPr>
              <a:defRPr>
                <a:solidFill>
                  <a:schemeClr val="bg1"/>
                </a:solidFill>
              </a:defRPr>
            </a:lvl1pPr>
          </a:lstStyle>
          <a:p>
            <a:r>
              <a:rPr lang="en-US" dirty="0"/>
              <a:t>© 2022 Cognizant</a:t>
            </a:r>
          </a:p>
        </p:txBody>
      </p:sp>
      <p:sp>
        <p:nvSpPr>
          <p:cNvPr id="6" name="Slide Number Placeholder 5">
            <a:extLst>
              <a:ext uri="{FF2B5EF4-FFF2-40B4-BE49-F238E27FC236}">
                <a16:creationId xmlns:a16="http://schemas.microsoft.com/office/drawing/2014/main" id="{7357FC31-4B65-4AE0-A928-66D0B6CC0E7D}"/>
              </a:ext>
            </a:extLst>
          </p:cNvPr>
          <p:cNvSpPr>
            <a:spLocks noGrp="1"/>
          </p:cNvSpPr>
          <p:nvPr>
            <p:ph type="sldNum" sz="quarter" idx="12"/>
          </p:nvPr>
        </p:nvSpPr>
        <p:spPr>
          <a:xfrm>
            <a:off x="1658729" y="19939334"/>
            <a:ext cx="1277409" cy="958618"/>
          </a:xfrm>
          <a:prstGeom prst="rect">
            <a:avLst/>
          </a:prstGeom>
        </p:spPr>
        <p:txBody>
          <a:bodyPr/>
          <a:lstStyle>
            <a:lvl1pPr>
              <a:defRPr>
                <a:solidFill>
                  <a:schemeClr val="bg1"/>
                </a:solidFill>
              </a:defRPr>
            </a:lvl1pPr>
          </a:lstStyle>
          <a:p>
            <a:fld id="{C53E075B-3175-45CF-B3C7-FEDF3F5961E3}" type="slidenum">
              <a:rPr lang="en-US" smtClean="0"/>
              <a:pPr/>
              <a:t>‹#›</a:t>
            </a:fld>
            <a:endParaRPr lang="en-US" dirty="0"/>
          </a:p>
        </p:txBody>
      </p:sp>
      <p:sp>
        <p:nvSpPr>
          <p:cNvPr id="12" name="Title 1">
            <a:extLst>
              <a:ext uri="{FF2B5EF4-FFF2-40B4-BE49-F238E27FC236}">
                <a16:creationId xmlns:a16="http://schemas.microsoft.com/office/drawing/2014/main" id="{2A919A3B-0146-574E-8595-5525F87CFBCD}"/>
              </a:ext>
            </a:extLst>
          </p:cNvPr>
          <p:cNvSpPr>
            <a:spLocks noGrp="1"/>
          </p:cNvSpPr>
          <p:nvPr>
            <p:ph type="ctrTitle" hasCustomPrompt="1"/>
          </p:nvPr>
        </p:nvSpPr>
        <p:spPr>
          <a:xfrm>
            <a:off x="3781893" y="7620354"/>
            <a:ext cx="34036916" cy="1093327"/>
          </a:xfrm>
        </p:spPr>
        <p:txBody>
          <a:bodyPr anchor="ctr" anchorCtr="0"/>
          <a:lstStyle>
            <a:lvl1pPr algn="l">
              <a:defRPr sz="7104" b="1">
                <a:solidFill>
                  <a:schemeClr val="bg1"/>
                </a:solidFill>
              </a:defRPr>
            </a:lvl1pPr>
          </a:lstStyle>
          <a:p>
            <a:r>
              <a:rPr lang="en-US" dirty="0"/>
              <a:t>Click to edit Master title style, copy can go here on one or two lines</a:t>
            </a:r>
          </a:p>
        </p:txBody>
      </p:sp>
      <p:pic>
        <p:nvPicPr>
          <p:cNvPr id="9" name="Picture 5">
            <a:extLst>
              <a:ext uri="{FF2B5EF4-FFF2-40B4-BE49-F238E27FC236}">
                <a16:creationId xmlns:a16="http://schemas.microsoft.com/office/drawing/2014/main" id="{D0F15C86-2BE4-DF46-883D-1A499451924A}"/>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38030170" y="20025018"/>
            <a:ext cx="4941722" cy="1288137"/>
          </a:xfrm>
          <a:prstGeom prst="rect">
            <a:avLst/>
          </a:prstGeom>
        </p:spPr>
      </p:pic>
    </p:spTree>
    <p:extLst>
      <p:ext uri="{BB962C8B-B14F-4D97-AF65-F5344CB8AC3E}">
        <p14:creationId xmlns:p14="http://schemas.microsoft.com/office/powerpoint/2010/main" val="198415592"/>
      </p:ext>
    </p:extLst>
  </p:cSld>
  <p:clrMapOvr>
    <a:masterClrMapping/>
  </p:clrMapOvr>
  <p:extLst>
    <p:ext uri="{DCECCB84-F9BA-43D5-87BE-67443E8EF086}">
      <p15:sldGuideLst xmlns:p15="http://schemas.microsoft.com/office/powerpoint/2012/main">
        <p15:guide id="1" pos="2377"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vider 1 - gradien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DA787BDE-83D1-3544-AC4E-1CFD5F6025F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9" y="-17943"/>
            <a:ext cx="44269233" cy="21636521"/>
          </a:xfrm>
          <a:prstGeom prst="rect">
            <a:avLst/>
          </a:prstGeom>
        </p:spPr>
      </p:pic>
      <p:pic>
        <p:nvPicPr>
          <p:cNvPr id="8" name="Picture 7">
            <a:extLst>
              <a:ext uri="{FF2B5EF4-FFF2-40B4-BE49-F238E27FC236}">
                <a16:creationId xmlns:a16="http://schemas.microsoft.com/office/drawing/2014/main" id="{6B63C380-E279-D44A-A6C8-6A5715D7BB4E}"/>
              </a:ext>
            </a:extLst>
          </p:cNvPr>
          <p:cNvPicPr>
            <a:picLocks/>
          </p:cNvPicPr>
          <p:nvPr userDrawn="1"/>
        </p:nvPicPr>
        <p:blipFill>
          <a:blip r:embed="rId3" cstate="screen">
            <a:extLst>
              <a:ext uri="{28A0092B-C50C-407E-A947-70E740481C1C}">
                <a14:useLocalDpi xmlns:a14="http://schemas.microsoft.com/office/drawing/2010/main"/>
              </a:ext>
            </a:extLst>
          </a:blip>
          <a:srcRect t="800" b="800"/>
          <a:stretch/>
        </p:blipFill>
        <p:spPr>
          <a:xfrm>
            <a:off x="0" y="5"/>
            <a:ext cx="0" cy="21618575"/>
          </a:xfrm>
          <a:prstGeom prst="rect">
            <a:avLst/>
          </a:prstGeom>
        </p:spPr>
      </p:pic>
      <p:sp>
        <p:nvSpPr>
          <p:cNvPr id="5" name="Footer Placeholder 4">
            <a:extLst>
              <a:ext uri="{FF2B5EF4-FFF2-40B4-BE49-F238E27FC236}">
                <a16:creationId xmlns:a16="http://schemas.microsoft.com/office/drawing/2014/main" id="{C109DE29-D9FA-4B0E-A7C0-43DB36D3CDC1}"/>
              </a:ext>
            </a:extLst>
          </p:cNvPr>
          <p:cNvSpPr>
            <a:spLocks noGrp="1"/>
          </p:cNvSpPr>
          <p:nvPr>
            <p:ph type="ftr" sz="quarter" idx="11"/>
          </p:nvPr>
        </p:nvSpPr>
        <p:spPr>
          <a:xfrm>
            <a:off x="3781889" y="19939005"/>
            <a:ext cx="4346984" cy="956954"/>
          </a:xfrm>
          <a:prstGeom prst="rect">
            <a:avLst/>
          </a:prstGeom>
        </p:spPr>
        <p:txBody>
          <a:bodyPr/>
          <a:lstStyle>
            <a:lvl1pPr>
              <a:defRPr>
                <a:solidFill>
                  <a:schemeClr val="bg1"/>
                </a:solidFill>
              </a:defRPr>
            </a:lvl1pPr>
          </a:lstStyle>
          <a:p>
            <a:r>
              <a:rPr lang="en-US"/>
              <a:t>© 2022 Cognizant</a:t>
            </a:r>
            <a:endParaRPr lang="en-US" dirty="0"/>
          </a:p>
        </p:txBody>
      </p:sp>
      <p:sp>
        <p:nvSpPr>
          <p:cNvPr id="6" name="Slide Number Placeholder 5">
            <a:extLst>
              <a:ext uri="{FF2B5EF4-FFF2-40B4-BE49-F238E27FC236}">
                <a16:creationId xmlns:a16="http://schemas.microsoft.com/office/drawing/2014/main" id="{7357FC31-4B65-4AE0-A928-66D0B6CC0E7D}"/>
              </a:ext>
            </a:extLst>
          </p:cNvPr>
          <p:cNvSpPr>
            <a:spLocks noGrp="1"/>
          </p:cNvSpPr>
          <p:nvPr>
            <p:ph type="sldNum" sz="quarter" idx="12"/>
          </p:nvPr>
        </p:nvSpPr>
        <p:spPr>
          <a:xfrm>
            <a:off x="1658729" y="19939334"/>
            <a:ext cx="1277409" cy="958618"/>
          </a:xfrm>
          <a:prstGeom prst="rect">
            <a:avLst/>
          </a:prstGeom>
        </p:spPr>
        <p:txBody>
          <a:bodyPr/>
          <a:lstStyle>
            <a:lvl1pPr>
              <a:defRPr>
                <a:solidFill>
                  <a:schemeClr val="bg1"/>
                </a:solidFill>
              </a:defRPr>
            </a:lvl1pPr>
          </a:lstStyle>
          <a:p>
            <a:fld id="{C53E075B-3175-45CF-B3C7-FEDF3F5961E3}" type="slidenum">
              <a:rPr lang="en-US" smtClean="0"/>
              <a:pPr/>
              <a:t>‹#›</a:t>
            </a:fld>
            <a:endParaRPr lang="en-US" dirty="0"/>
          </a:p>
        </p:txBody>
      </p:sp>
      <p:sp>
        <p:nvSpPr>
          <p:cNvPr id="12" name="Title 1">
            <a:extLst>
              <a:ext uri="{FF2B5EF4-FFF2-40B4-BE49-F238E27FC236}">
                <a16:creationId xmlns:a16="http://schemas.microsoft.com/office/drawing/2014/main" id="{2A919A3B-0146-574E-8595-5525F87CFBCD}"/>
              </a:ext>
            </a:extLst>
          </p:cNvPr>
          <p:cNvSpPr>
            <a:spLocks noGrp="1"/>
          </p:cNvSpPr>
          <p:nvPr>
            <p:ph type="ctrTitle" hasCustomPrompt="1"/>
          </p:nvPr>
        </p:nvSpPr>
        <p:spPr>
          <a:xfrm>
            <a:off x="3781893" y="7620354"/>
            <a:ext cx="34036916" cy="1093327"/>
          </a:xfrm>
        </p:spPr>
        <p:txBody>
          <a:bodyPr anchor="ctr" anchorCtr="0"/>
          <a:lstStyle>
            <a:lvl1pPr algn="l">
              <a:defRPr sz="7104" b="1">
                <a:solidFill>
                  <a:schemeClr val="bg1"/>
                </a:solidFill>
              </a:defRPr>
            </a:lvl1pPr>
          </a:lstStyle>
          <a:p>
            <a:r>
              <a:rPr lang="en-US" dirty="0"/>
              <a:t>Click to edit Master title style, copy can go here on one or two lines</a:t>
            </a:r>
          </a:p>
        </p:txBody>
      </p:sp>
      <p:pic>
        <p:nvPicPr>
          <p:cNvPr id="9" name="Picture 5">
            <a:extLst>
              <a:ext uri="{FF2B5EF4-FFF2-40B4-BE49-F238E27FC236}">
                <a16:creationId xmlns:a16="http://schemas.microsoft.com/office/drawing/2014/main" id="{62FFB9D1-0873-894C-8D31-DBAD9B4DD029}"/>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38030170" y="20025018"/>
            <a:ext cx="4941722" cy="1288137"/>
          </a:xfrm>
          <a:prstGeom prst="rect">
            <a:avLst/>
          </a:prstGeom>
        </p:spPr>
      </p:pic>
    </p:spTree>
    <p:extLst>
      <p:ext uri="{BB962C8B-B14F-4D97-AF65-F5344CB8AC3E}">
        <p14:creationId xmlns:p14="http://schemas.microsoft.com/office/powerpoint/2010/main" val="2355213576"/>
      </p:ext>
    </p:extLst>
  </p:cSld>
  <p:clrMapOvr>
    <a:masterClrMapping/>
  </p:clrMapOvr>
  <p:extLst>
    <p:ext uri="{DCECCB84-F9BA-43D5-87BE-67443E8EF086}">
      <p15:sldGuideLst xmlns:p15="http://schemas.microsoft.com/office/powerpoint/2012/main">
        <p15:guide id="1" pos="2377"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18E9D72-856B-46EE-8BDE-CBBAC28AAF7F}"/>
              </a:ext>
            </a:extLst>
          </p:cNvPr>
          <p:cNvSpPr>
            <a:spLocks noGrp="1"/>
          </p:cNvSpPr>
          <p:nvPr>
            <p:ph type="title"/>
          </p:nvPr>
        </p:nvSpPr>
        <p:spPr>
          <a:xfrm>
            <a:off x="1658732" y="1758314"/>
            <a:ext cx="39212126" cy="728957"/>
          </a:xfrm>
          <a:prstGeom prst="rect">
            <a:avLst/>
          </a:prstGeom>
        </p:spPr>
        <p:txBody>
          <a:bodyPr vert="horz" wrap="square" lIns="0" tIns="0" rIns="0" bIns="0" rtlCol="0" anchor="t" anchorCtr="0">
            <a:sp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8C353AE5-6B0E-4902-862A-00CC79737962}"/>
              </a:ext>
            </a:extLst>
          </p:cNvPr>
          <p:cNvSpPr>
            <a:spLocks noGrp="1"/>
          </p:cNvSpPr>
          <p:nvPr>
            <p:ph type="body" idx="1"/>
          </p:nvPr>
        </p:nvSpPr>
        <p:spPr>
          <a:xfrm>
            <a:off x="1658732" y="4812717"/>
            <a:ext cx="39212126" cy="13042098"/>
          </a:xfrm>
          <a:prstGeom prst="rect">
            <a:avLst/>
          </a:prstGeom>
        </p:spPr>
        <p:txBody>
          <a:bodyPr vert="horz" wrap="square" lIns="0" tIns="0" rIns="0" bIns="0" rtlCol="0">
            <a:noAutofit/>
          </a:bodyPr>
          <a:lstStyle/>
          <a:p>
            <a:pPr lvl="0"/>
            <a:r>
              <a:rPr lang="en-US" dirty="0"/>
              <a:t>Click to edit Master text styles</a:t>
            </a:r>
          </a:p>
          <a:p>
            <a:pPr lvl="1"/>
            <a:r>
              <a:rPr lang="en-US" dirty="0"/>
              <a:t>Second level</a:t>
            </a:r>
          </a:p>
          <a:p>
            <a:pPr lvl="2"/>
            <a:r>
              <a:rPr lang="en-US" dirty="0"/>
              <a:t>Third level</a:t>
            </a:r>
          </a:p>
        </p:txBody>
      </p:sp>
      <p:sp>
        <p:nvSpPr>
          <p:cNvPr id="5" name="Footer Placeholder 4">
            <a:extLst>
              <a:ext uri="{FF2B5EF4-FFF2-40B4-BE49-F238E27FC236}">
                <a16:creationId xmlns:a16="http://schemas.microsoft.com/office/drawing/2014/main" id="{C0715BBF-C237-4C9F-A0A0-755261F5952F}"/>
              </a:ext>
            </a:extLst>
          </p:cNvPr>
          <p:cNvSpPr>
            <a:spLocks noGrp="1"/>
          </p:cNvSpPr>
          <p:nvPr>
            <p:ph type="ftr" sz="quarter" idx="3"/>
          </p:nvPr>
        </p:nvSpPr>
        <p:spPr>
          <a:xfrm>
            <a:off x="3781889" y="19939005"/>
            <a:ext cx="4346984" cy="956954"/>
          </a:xfrm>
          <a:prstGeom prst="rect">
            <a:avLst/>
          </a:prstGeom>
        </p:spPr>
        <p:txBody>
          <a:bodyPr vert="horz" wrap="none" lIns="0" tIns="0" rIns="0" bIns="0" rtlCol="0" anchor="b" anchorCtr="0"/>
          <a:lstStyle>
            <a:lvl1pPr algn="l">
              <a:defRPr sz="1378">
                <a:solidFill>
                  <a:schemeClr val="tx1"/>
                </a:solidFill>
              </a:defRPr>
            </a:lvl1pPr>
          </a:lstStyle>
          <a:p>
            <a:r>
              <a:rPr lang="en-US" dirty="0"/>
              <a:t>© 2022 Cognizant</a:t>
            </a:r>
          </a:p>
        </p:txBody>
      </p:sp>
      <p:sp>
        <p:nvSpPr>
          <p:cNvPr id="6" name="Slide Number Placeholder 5">
            <a:extLst>
              <a:ext uri="{FF2B5EF4-FFF2-40B4-BE49-F238E27FC236}">
                <a16:creationId xmlns:a16="http://schemas.microsoft.com/office/drawing/2014/main" id="{84AF048F-36A8-491A-8564-2DB36D67BC49}"/>
              </a:ext>
            </a:extLst>
          </p:cNvPr>
          <p:cNvSpPr>
            <a:spLocks noGrp="1"/>
          </p:cNvSpPr>
          <p:nvPr>
            <p:ph type="sldNum" sz="quarter" idx="4"/>
          </p:nvPr>
        </p:nvSpPr>
        <p:spPr>
          <a:xfrm>
            <a:off x="1658729" y="19939334"/>
            <a:ext cx="1277409" cy="958618"/>
          </a:xfrm>
          <a:prstGeom prst="rect">
            <a:avLst/>
          </a:prstGeom>
        </p:spPr>
        <p:txBody>
          <a:bodyPr vert="horz" wrap="none" lIns="0" tIns="0" rIns="0" bIns="0" rtlCol="0" anchor="b" anchorCtr="0"/>
          <a:lstStyle>
            <a:lvl1pPr algn="l">
              <a:defRPr sz="1378">
                <a:solidFill>
                  <a:schemeClr val="tx1"/>
                </a:solidFill>
              </a:defRPr>
            </a:lvl1pPr>
          </a:lstStyle>
          <a:p>
            <a:fld id="{C53E075B-3175-45CF-B3C7-FEDF3F5961E3}" type="slidenum">
              <a:rPr lang="en-US" smtClean="0"/>
              <a:pPr/>
              <a:t>‹#›</a:t>
            </a:fld>
            <a:endParaRPr lang="en-US" dirty="0"/>
          </a:p>
        </p:txBody>
      </p:sp>
    </p:spTree>
    <p:extLst>
      <p:ext uri="{BB962C8B-B14F-4D97-AF65-F5344CB8AC3E}">
        <p14:creationId xmlns:p14="http://schemas.microsoft.com/office/powerpoint/2010/main" val="216168790"/>
      </p:ext>
    </p:extLst>
  </p:cSld>
  <p:clrMap bg1="lt1" tx1="dk1" bg2="lt2" tx2="dk2" accent1="accent1" accent2="accent2" accent3="accent3" accent4="accent4" accent5="accent5" accent6="accent6" hlink="hlink" folHlink="folHlink"/>
  <p:sldLayoutIdLst>
    <p:sldLayoutId id="2147483811" r:id="rId1"/>
    <p:sldLayoutId id="2147483691" r:id="rId2"/>
    <p:sldLayoutId id="2147483814" r:id="rId3"/>
    <p:sldLayoutId id="2147483815" r:id="rId4"/>
    <p:sldLayoutId id="2147483729" r:id="rId5"/>
    <p:sldLayoutId id="2147483773" r:id="rId6"/>
    <p:sldLayoutId id="2147483665" r:id="rId7"/>
    <p:sldLayoutId id="2147483798" r:id="rId8"/>
    <p:sldLayoutId id="2147483799" r:id="rId9"/>
    <p:sldLayoutId id="2147483663" r:id="rId10"/>
    <p:sldLayoutId id="2147483806" r:id="rId11"/>
    <p:sldLayoutId id="2147483807" r:id="rId12"/>
    <p:sldLayoutId id="2147483816" r:id="rId13"/>
    <p:sldLayoutId id="2147483817" r:id="rId14"/>
    <p:sldLayoutId id="2147483818" r:id="rId15"/>
    <p:sldLayoutId id="2147483808" r:id="rId16"/>
    <p:sldLayoutId id="2147483809" r:id="rId17"/>
    <p:sldLayoutId id="2147483775" r:id="rId18"/>
    <p:sldLayoutId id="2147483781" r:id="rId19"/>
    <p:sldLayoutId id="2147483776" r:id="rId20"/>
    <p:sldLayoutId id="2147483740" r:id="rId21"/>
    <p:sldLayoutId id="2147483734" r:id="rId22"/>
    <p:sldLayoutId id="2147483783" r:id="rId23"/>
    <p:sldLayoutId id="2147483733" r:id="rId24"/>
    <p:sldLayoutId id="2147483772" r:id="rId25"/>
    <p:sldLayoutId id="2147483726" r:id="rId26"/>
    <p:sldLayoutId id="2147483796" r:id="rId27"/>
    <p:sldLayoutId id="2147483797" r:id="rId28"/>
    <p:sldLayoutId id="2147483795" r:id="rId29"/>
  </p:sldLayoutIdLst>
  <p:hf hdr="0" dt="0"/>
  <p:txStyles>
    <p:titleStyle>
      <a:lvl1pPr algn="l" defTabSz="1804805" rtl="0" eaLnBrk="1" latinLnBrk="0" hangingPunct="1">
        <a:lnSpc>
          <a:spcPct val="100000"/>
        </a:lnSpc>
        <a:spcBef>
          <a:spcPct val="0"/>
        </a:spcBef>
        <a:buNone/>
        <a:defRPr sz="4737" b="1" kern="1200">
          <a:solidFill>
            <a:schemeClr val="tx1"/>
          </a:solidFill>
          <a:latin typeface="+mj-lt"/>
          <a:ea typeface="+mj-ea"/>
          <a:cs typeface="+mj-cs"/>
        </a:defRPr>
      </a:lvl1pPr>
    </p:titleStyle>
    <p:bodyStyle>
      <a:lvl1pPr marL="0" indent="0" algn="l" defTabSz="1804805" rtl="0" eaLnBrk="1" latinLnBrk="0" hangingPunct="1">
        <a:lnSpc>
          <a:spcPct val="100000"/>
        </a:lnSpc>
        <a:spcBef>
          <a:spcPts val="1973"/>
        </a:spcBef>
        <a:buFont typeface="Arial" panose="020B0604020202020204" pitchFamily="34" charset="0"/>
        <a:buNone/>
        <a:tabLst/>
        <a:defRPr sz="3158" kern="1200">
          <a:solidFill>
            <a:schemeClr val="tx1"/>
          </a:solidFill>
          <a:latin typeface="+mn-lt"/>
          <a:ea typeface="+mn-ea"/>
          <a:cs typeface="+mn-cs"/>
        </a:defRPr>
      </a:lvl1pPr>
      <a:lvl2pPr marL="1143672" indent="-454336" algn="l" defTabSz="1804805" rtl="0" eaLnBrk="1" latinLnBrk="0" hangingPunct="1">
        <a:lnSpc>
          <a:spcPct val="100000"/>
        </a:lnSpc>
        <a:spcBef>
          <a:spcPts val="983"/>
        </a:spcBef>
        <a:buFont typeface="Arial" panose="020B0604020202020204" pitchFamily="34" charset="0"/>
        <a:buChar char="•"/>
        <a:tabLst/>
        <a:defRPr sz="3158" kern="1200">
          <a:solidFill>
            <a:schemeClr val="tx1"/>
          </a:solidFill>
          <a:latin typeface="+mn-lt"/>
          <a:ea typeface="+mn-ea"/>
          <a:cs typeface="+mn-cs"/>
        </a:defRPr>
      </a:lvl2pPr>
      <a:lvl3pPr marL="1707672" indent="-454336" algn="l" defTabSz="1804805" rtl="0" eaLnBrk="1" latinLnBrk="0" hangingPunct="1">
        <a:lnSpc>
          <a:spcPct val="100000"/>
        </a:lnSpc>
        <a:spcBef>
          <a:spcPts val="983"/>
        </a:spcBef>
        <a:buFont typeface="Cambria" panose="02040503050406030204" pitchFamily="18" charset="0"/>
        <a:buChar char="⎻"/>
        <a:tabLst/>
        <a:defRPr sz="3158" kern="1200">
          <a:solidFill>
            <a:schemeClr val="tx1"/>
          </a:solidFill>
          <a:latin typeface="+mn-lt"/>
          <a:ea typeface="+mn-ea"/>
          <a:cs typeface="+mn-cs"/>
        </a:defRPr>
      </a:lvl3pPr>
      <a:lvl4pPr marL="3158411" indent="-451199" algn="l" defTabSz="1804805" rtl="0" eaLnBrk="1" latinLnBrk="0" hangingPunct="1">
        <a:lnSpc>
          <a:spcPct val="100000"/>
        </a:lnSpc>
        <a:spcBef>
          <a:spcPts val="983"/>
        </a:spcBef>
        <a:buFont typeface="Arial" panose="020B0604020202020204" pitchFamily="34" charset="0"/>
        <a:buChar char="•"/>
        <a:defRPr sz="3158" kern="1200">
          <a:solidFill>
            <a:schemeClr val="tx1"/>
          </a:solidFill>
          <a:latin typeface="+mn-lt"/>
          <a:ea typeface="+mn-ea"/>
          <a:cs typeface="+mn-cs"/>
        </a:defRPr>
      </a:lvl4pPr>
      <a:lvl5pPr marL="4060810" indent="-451199" algn="l" defTabSz="1804805" rtl="0" eaLnBrk="1" latinLnBrk="0" hangingPunct="1">
        <a:lnSpc>
          <a:spcPct val="100000"/>
        </a:lnSpc>
        <a:spcBef>
          <a:spcPts val="983"/>
        </a:spcBef>
        <a:buFont typeface="Arial" panose="020B0604020202020204" pitchFamily="34" charset="0"/>
        <a:buChar char="•"/>
        <a:defRPr sz="3158" kern="1200">
          <a:solidFill>
            <a:schemeClr val="tx1"/>
          </a:solidFill>
          <a:latin typeface="+mn-lt"/>
          <a:ea typeface="+mn-ea"/>
          <a:cs typeface="+mn-cs"/>
        </a:defRPr>
      </a:lvl5pPr>
      <a:lvl6pPr marL="4963216" indent="-451199" algn="l" defTabSz="1804805" rtl="0" eaLnBrk="1" latinLnBrk="0" hangingPunct="1">
        <a:lnSpc>
          <a:spcPct val="90000"/>
        </a:lnSpc>
        <a:spcBef>
          <a:spcPts val="983"/>
        </a:spcBef>
        <a:buFont typeface="Arial" panose="020B0604020202020204" pitchFamily="34" charset="0"/>
        <a:buChar char="•"/>
        <a:defRPr sz="3552" kern="1200">
          <a:solidFill>
            <a:schemeClr val="tx1"/>
          </a:solidFill>
          <a:latin typeface="+mn-lt"/>
          <a:ea typeface="+mn-ea"/>
          <a:cs typeface="+mn-cs"/>
        </a:defRPr>
      </a:lvl6pPr>
      <a:lvl7pPr marL="5865616" indent="-451199" algn="l" defTabSz="1804805" rtl="0" eaLnBrk="1" latinLnBrk="0" hangingPunct="1">
        <a:lnSpc>
          <a:spcPct val="90000"/>
        </a:lnSpc>
        <a:spcBef>
          <a:spcPts val="983"/>
        </a:spcBef>
        <a:buFont typeface="Arial" panose="020B0604020202020204" pitchFamily="34" charset="0"/>
        <a:buChar char="•"/>
        <a:defRPr sz="3552" kern="1200">
          <a:solidFill>
            <a:schemeClr val="tx1"/>
          </a:solidFill>
          <a:latin typeface="+mn-lt"/>
          <a:ea typeface="+mn-ea"/>
          <a:cs typeface="+mn-cs"/>
        </a:defRPr>
      </a:lvl7pPr>
      <a:lvl8pPr marL="6768022" indent="-451199" algn="l" defTabSz="1804805" rtl="0" eaLnBrk="1" latinLnBrk="0" hangingPunct="1">
        <a:lnSpc>
          <a:spcPct val="90000"/>
        </a:lnSpc>
        <a:spcBef>
          <a:spcPts val="983"/>
        </a:spcBef>
        <a:buFont typeface="Arial" panose="020B0604020202020204" pitchFamily="34" charset="0"/>
        <a:buChar char="•"/>
        <a:defRPr sz="3552" kern="1200">
          <a:solidFill>
            <a:schemeClr val="tx1"/>
          </a:solidFill>
          <a:latin typeface="+mn-lt"/>
          <a:ea typeface="+mn-ea"/>
          <a:cs typeface="+mn-cs"/>
        </a:defRPr>
      </a:lvl8pPr>
      <a:lvl9pPr marL="7670421" indent="-451199" algn="l" defTabSz="1804805" rtl="0" eaLnBrk="1" latinLnBrk="0" hangingPunct="1">
        <a:lnSpc>
          <a:spcPct val="90000"/>
        </a:lnSpc>
        <a:spcBef>
          <a:spcPts val="983"/>
        </a:spcBef>
        <a:buFont typeface="Arial" panose="020B0604020202020204" pitchFamily="34" charset="0"/>
        <a:buChar char="•"/>
        <a:defRPr sz="3552" kern="1200">
          <a:solidFill>
            <a:schemeClr val="tx1"/>
          </a:solidFill>
          <a:latin typeface="+mn-lt"/>
          <a:ea typeface="+mn-ea"/>
          <a:cs typeface="+mn-cs"/>
        </a:defRPr>
      </a:lvl9pPr>
    </p:bodyStyle>
    <p:otherStyle>
      <a:defPPr>
        <a:defRPr lang="en-US"/>
      </a:defPPr>
      <a:lvl1pPr marL="0" algn="l" defTabSz="1804805" rtl="0" eaLnBrk="1" latinLnBrk="0" hangingPunct="1">
        <a:defRPr sz="3552" kern="1200">
          <a:solidFill>
            <a:schemeClr val="tx1"/>
          </a:solidFill>
          <a:latin typeface="+mn-lt"/>
          <a:ea typeface="+mn-ea"/>
          <a:cs typeface="+mn-cs"/>
        </a:defRPr>
      </a:lvl1pPr>
      <a:lvl2pPr marL="902399" algn="l" defTabSz="1804805" rtl="0" eaLnBrk="1" latinLnBrk="0" hangingPunct="1">
        <a:defRPr sz="3552" kern="1200">
          <a:solidFill>
            <a:schemeClr val="tx1"/>
          </a:solidFill>
          <a:latin typeface="+mn-lt"/>
          <a:ea typeface="+mn-ea"/>
          <a:cs typeface="+mn-cs"/>
        </a:defRPr>
      </a:lvl2pPr>
      <a:lvl3pPr marL="1804805" algn="l" defTabSz="1804805" rtl="0" eaLnBrk="1" latinLnBrk="0" hangingPunct="1">
        <a:defRPr sz="3552" kern="1200">
          <a:solidFill>
            <a:schemeClr val="tx1"/>
          </a:solidFill>
          <a:latin typeface="+mn-lt"/>
          <a:ea typeface="+mn-ea"/>
          <a:cs typeface="+mn-cs"/>
        </a:defRPr>
      </a:lvl3pPr>
      <a:lvl4pPr marL="2707205" algn="l" defTabSz="1804805" rtl="0" eaLnBrk="1" latinLnBrk="0" hangingPunct="1">
        <a:defRPr sz="3552" kern="1200">
          <a:solidFill>
            <a:schemeClr val="tx1"/>
          </a:solidFill>
          <a:latin typeface="+mn-lt"/>
          <a:ea typeface="+mn-ea"/>
          <a:cs typeface="+mn-cs"/>
        </a:defRPr>
      </a:lvl4pPr>
      <a:lvl5pPr marL="3609611" algn="l" defTabSz="1804805" rtl="0" eaLnBrk="1" latinLnBrk="0" hangingPunct="1">
        <a:defRPr sz="3552" kern="1200">
          <a:solidFill>
            <a:schemeClr val="tx1"/>
          </a:solidFill>
          <a:latin typeface="+mn-lt"/>
          <a:ea typeface="+mn-ea"/>
          <a:cs typeface="+mn-cs"/>
        </a:defRPr>
      </a:lvl5pPr>
      <a:lvl6pPr marL="4512017" algn="l" defTabSz="1804805" rtl="0" eaLnBrk="1" latinLnBrk="0" hangingPunct="1">
        <a:defRPr sz="3552" kern="1200">
          <a:solidFill>
            <a:schemeClr val="tx1"/>
          </a:solidFill>
          <a:latin typeface="+mn-lt"/>
          <a:ea typeface="+mn-ea"/>
          <a:cs typeface="+mn-cs"/>
        </a:defRPr>
      </a:lvl6pPr>
      <a:lvl7pPr marL="5414416" algn="l" defTabSz="1804805" rtl="0" eaLnBrk="1" latinLnBrk="0" hangingPunct="1">
        <a:defRPr sz="3552" kern="1200">
          <a:solidFill>
            <a:schemeClr val="tx1"/>
          </a:solidFill>
          <a:latin typeface="+mn-lt"/>
          <a:ea typeface="+mn-ea"/>
          <a:cs typeface="+mn-cs"/>
        </a:defRPr>
      </a:lvl7pPr>
      <a:lvl8pPr marL="6316823" algn="l" defTabSz="1804805" rtl="0" eaLnBrk="1" latinLnBrk="0" hangingPunct="1">
        <a:defRPr sz="3552" kern="1200">
          <a:solidFill>
            <a:schemeClr val="tx1"/>
          </a:solidFill>
          <a:latin typeface="+mn-lt"/>
          <a:ea typeface="+mn-ea"/>
          <a:cs typeface="+mn-cs"/>
        </a:defRPr>
      </a:lvl8pPr>
      <a:lvl9pPr marL="7219222" algn="l" defTabSz="1804805" rtl="0" eaLnBrk="1" latinLnBrk="0" hangingPunct="1">
        <a:defRPr sz="3552"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6818" userDrawn="1">
          <p15:clr>
            <a:srgbClr val="F26B43"/>
          </p15:clr>
        </p15:guide>
        <p15:guide id="2" pos="1038" userDrawn="1">
          <p15:clr>
            <a:srgbClr val="F26B43"/>
          </p15:clr>
        </p15:guide>
        <p15:guide id="3" orient="horz" pos="12430" userDrawn="1">
          <p15:clr>
            <a:srgbClr val="F26B43"/>
          </p15:clr>
        </p15:guide>
        <p15:guide id="4" orient="horz" pos="908" userDrawn="1">
          <p15:clr>
            <a:srgbClr val="F26B43"/>
          </p15:clr>
        </p15:guide>
        <p15:guide id="5" orient="horz" pos="13126"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25.png"/><Relationship Id="rId1" Type="http://schemas.openxmlformats.org/officeDocument/2006/relationships/slideLayout" Target="../slideLayouts/slideLayout16.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 Id="rId9" Type="http://schemas.openxmlformats.org/officeDocument/2006/relationships/image" Target="../media/image3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7.png"/><Relationship Id="rId1" Type="http://schemas.openxmlformats.org/officeDocument/2006/relationships/slideLayout" Target="../slideLayouts/slideLayout16.xml"/><Relationship Id="rId4" Type="http://schemas.openxmlformats.org/officeDocument/2006/relationships/image" Target="../media/image36.png"/></Relationships>
</file>

<file path=ppt/slides/_rels/slide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6.xml"/><Relationship Id="rId5" Type="http://schemas.openxmlformats.org/officeDocument/2006/relationships/image" Target="../media/image40.png"/><Relationship Id="rId4" Type="http://schemas.openxmlformats.org/officeDocument/2006/relationships/image" Target="../media/image3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 name="Rectangle: Rounded Corners 152">
            <a:extLst>
              <a:ext uri="{FF2B5EF4-FFF2-40B4-BE49-F238E27FC236}">
                <a16:creationId xmlns:a16="http://schemas.microsoft.com/office/drawing/2014/main" id="{0036801C-FAE6-ECFC-B6AE-2969658E9447}"/>
              </a:ext>
            </a:extLst>
          </p:cNvPr>
          <p:cNvSpPr/>
          <p:nvPr/>
        </p:nvSpPr>
        <p:spPr>
          <a:xfrm>
            <a:off x="22173701" y="1636331"/>
            <a:ext cx="21356910" cy="1348159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8" name="Rectangle: Rounded Corners 97">
            <a:extLst>
              <a:ext uri="{FF2B5EF4-FFF2-40B4-BE49-F238E27FC236}">
                <a16:creationId xmlns:a16="http://schemas.microsoft.com/office/drawing/2014/main" id="{C9AC80D8-FDF8-4BB4-2C49-65B499834748}"/>
              </a:ext>
            </a:extLst>
          </p:cNvPr>
          <p:cNvSpPr/>
          <p:nvPr/>
        </p:nvSpPr>
        <p:spPr>
          <a:xfrm>
            <a:off x="1690694" y="1636331"/>
            <a:ext cx="19267718" cy="13392831"/>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1" name="Rectangle: Rounded Corners 60">
            <a:extLst>
              <a:ext uri="{FF2B5EF4-FFF2-40B4-BE49-F238E27FC236}">
                <a16:creationId xmlns:a16="http://schemas.microsoft.com/office/drawing/2014/main" id="{309CE771-22B0-F4BE-1885-BD8821B5CE36}"/>
              </a:ext>
            </a:extLst>
          </p:cNvPr>
          <p:cNvSpPr/>
          <p:nvPr/>
        </p:nvSpPr>
        <p:spPr>
          <a:xfrm>
            <a:off x="11815245" y="1784270"/>
            <a:ext cx="4408328" cy="12649200"/>
          </a:xfrm>
          <a:prstGeom prst="roundRect">
            <a:avLst/>
          </a:prstGeom>
          <a:solidFill>
            <a:schemeClr val="tx2">
              <a:lumMod val="10000"/>
              <a:lumOff val="90000"/>
            </a:schemeClr>
          </a:solid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a:extLst>
              <a:ext uri="{FF2B5EF4-FFF2-40B4-BE49-F238E27FC236}">
                <a16:creationId xmlns:a16="http://schemas.microsoft.com/office/drawing/2014/main" id="{97824F25-96E5-BD05-495E-B843AA385633}"/>
              </a:ext>
            </a:extLst>
          </p:cNvPr>
          <p:cNvSpPr>
            <a:spLocks noGrp="1"/>
          </p:cNvSpPr>
          <p:nvPr>
            <p:ph type="title"/>
          </p:nvPr>
        </p:nvSpPr>
        <p:spPr>
          <a:xfrm>
            <a:off x="1486419" y="92480"/>
            <a:ext cx="39212126" cy="970210"/>
          </a:xfrm>
        </p:spPr>
        <p:txBody>
          <a:bodyPr/>
          <a:lstStyle/>
          <a:p>
            <a:r>
              <a:rPr lang="en-GB" sz="8000" dirty="0"/>
              <a:t>Traditional Gen AI Assurance VS Multi Agentic Gen AI Assurance</a:t>
            </a:r>
            <a:endParaRPr lang="en-IN" sz="8000" dirty="0"/>
          </a:p>
        </p:txBody>
      </p:sp>
      <p:sp>
        <p:nvSpPr>
          <p:cNvPr id="4" name="Footer Placeholder 3">
            <a:extLst>
              <a:ext uri="{FF2B5EF4-FFF2-40B4-BE49-F238E27FC236}">
                <a16:creationId xmlns:a16="http://schemas.microsoft.com/office/drawing/2014/main" id="{CD0394B7-76ED-3337-4428-94F9EBEBECF1}"/>
              </a:ext>
            </a:extLst>
          </p:cNvPr>
          <p:cNvSpPr>
            <a:spLocks noGrp="1"/>
          </p:cNvSpPr>
          <p:nvPr>
            <p:ph type="ftr" sz="quarter" idx="3"/>
          </p:nvPr>
        </p:nvSpPr>
        <p:spPr/>
        <p:txBody>
          <a:bodyPr/>
          <a:lstStyle/>
          <a:p>
            <a:r>
              <a:rPr lang="en-US"/>
              <a:t>© 2022 Cognizant</a:t>
            </a:r>
            <a:endParaRPr lang="en-US" dirty="0"/>
          </a:p>
        </p:txBody>
      </p:sp>
      <p:sp>
        <p:nvSpPr>
          <p:cNvPr id="5" name="Slide Number Placeholder 4">
            <a:extLst>
              <a:ext uri="{FF2B5EF4-FFF2-40B4-BE49-F238E27FC236}">
                <a16:creationId xmlns:a16="http://schemas.microsoft.com/office/drawing/2014/main" id="{A476BA70-4C56-2738-519C-0B20B462409A}"/>
              </a:ext>
            </a:extLst>
          </p:cNvPr>
          <p:cNvSpPr>
            <a:spLocks noGrp="1"/>
          </p:cNvSpPr>
          <p:nvPr>
            <p:ph type="sldNum" sz="quarter" idx="4"/>
          </p:nvPr>
        </p:nvSpPr>
        <p:spPr/>
        <p:txBody>
          <a:bodyPr/>
          <a:lstStyle/>
          <a:p>
            <a:fld id="{C53E075B-3175-45CF-B3C7-FEDF3F5961E3}" type="slidenum">
              <a:rPr lang="en-US" smtClean="0"/>
              <a:pPr/>
              <a:t>1</a:t>
            </a:fld>
            <a:endParaRPr lang="en-US" dirty="0"/>
          </a:p>
        </p:txBody>
      </p:sp>
      <p:sp>
        <p:nvSpPr>
          <p:cNvPr id="6" name="Rectangle 5">
            <a:extLst>
              <a:ext uri="{FF2B5EF4-FFF2-40B4-BE49-F238E27FC236}">
                <a16:creationId xmlns:a16="http://schemas.microsoft.com/office/drawing/2014/main" id="{C2B36552-A6FF-210D-C903-CBF38A281ED1}"/>
              </a:ext>
            </a:extLst>
          </p:cNvPr>
          <p:cNvSpPr/>
          <p:nvPr/>
        </p:nvSpPr>
        <p:spPr>
          <a:xfrm>
            <a:off x="1530846" y="1371600"/>
            <a:ext cx="42599663" cy="13922758"/>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22F3381-7F73-DC1B-D2A8-4AA617D66A1D}"/>
              </a:ext>
            </a:extLst>
          </p:cNvPr>
          <p:cNvSpPr/>
          <p:nvPr/>
        </p:nvSpPr>
        <p:spPr>
          <a:xfrm>
            <a:off x="1757006" y="5627045"/>
            <a:ext cx="3641643" cy="330363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000" dirty="0">
                <a:solidFill>
                  <a:schemeClr val="tx1"/>
                </a:solidFill>
              </a:rPr>
              <a:t>SME Verified Test data </a:t>
            </a:r>
          </a:p>
          <a:p>
            <a:pPr algn="ctr"/>
            <a:r>
              <a:rPr lang="en-GB" sz="4000" dirty="0">
                <a:solidFill>
                  <a:schemeClr val="tx1"/>
                </a:solidFill>
              </a:rPr>
              <a:t>(Question &amp; Answer)</a:t>
            </a:r>
            <a:endParaRPr lang="en-IN" sz="4000" dirty="0">
              <a:solidFill>
                <a:schemeClr val="tx1"/>
              </a:solidFill>
            </a:endParaRPr>
          </a:p>
        </p:txBody>
      </p:sp>
      <p:sp>
        <p:nvSpPr>
          <p:cNvPr id="24" name="Rectangle 23">
            <a:extLst>
              <a:ext uri="{FF2B5EF4-FFF2-40B4-BE49-F238E27FC236}">
                <a16:creationId xmlns:a16="http://schemas.microsoft.com/office/drawing/2014/main" id="{547082CC-3C36-123F-E7B4-01DC24EB4B93}"/>
              </a:ext>
            </a:extLst>
          </p:cNvPr>
          <p:cNvSpPr/>
          <p:nvPr/>
        </p:nvSpPr>
        <p:spPr>
          <a:xfrm>
            <a:off x="6800173" y="6731713"/>
            <a:ext cx="3175000" cy="649287"/>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GB" sz="3200" dirty="0"/>
              <a:t>AUT</a:t>
            </a:r>
            <a:endParaRPr lang="en-IN" sz="3200" dirty="0"/>
          </a:p>
        </p:txBody>
      </p:sp>
      <p:cxnSp>
        <p:nvCxnSpPr>
          <p:cNvPr id="26" name="Straight Arrow Connector 25">
            <a:extLst>
              <a:ext uri="{FF2B5EF4-FFF2-40B4-BE49-F238E27FC236}">
                <a16:creationId xmlns:a16="http://schemas.microsoft.com/office/drawing/2014/main" id="{69A30EE6-D9D5-BE09-F705-68678CA8635F}"/>
              </a:ext>
            </a:extLst>
          </p:cNvPr>
          <p:cNvCxnSpPr>
            <a:cxnSpLocks/>
            <a:endCxn id="24" idx="1"/>
          </p:cNvCxnSpPr>
          <p:nvPr/>
        </p:nvCxnSpPr>
        <p:spPr>
          <a:xfrm>
            <a:off x="5414954" y="7056356"/>
            <a:ext cx="1385219" cy="1"/>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68D4E582-D426-EE3D-48D4-FEF8C37885B7}"/>
              </a:ext>
            </a:extLst>
          </p:cNvPr>
          <p:cNvCxnSpPr/>
          <p:nvPr/>
        </p:nvCxnSpPr>
        <p:spPr>
          <a:xfrm>
            <a:off x="9975173" y="7056356"/>
            <a:ext cx="1157591"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DA768878-8927-AE89-C29E-9CC323B38559}"/>
              </a:ext>
            </a:extLst>
          </p:cNvPr>
          <p:cNvCxnSpPr>
            <a:cxnSpLocks/>
          </p:cNvCxnSpPr>
          <p:nvPr/>
        </p:nvCxnSpPr>
        <p:spPr>
          <a:xfrm>
            <a:off x="11171783" y="2400438"/>
            <a:ext cx="0" cy="1137263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293D7446-68BC-CC55-25FA-3E01A0D47E6D}"/>
              </a:ext>
            </a:extLst>
          </p:cNvPr>
          <p:cNvCxnSpPr/>
          <p:nvPr/>
        </p:nvCxnSpPr>
        <p:spPr>
          <a:xfrm>
            <a:off x="11171783" y="2363924"/>
            <a:ext cx="1157591"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87D116BE-1D7E-7FD5-2409-CFAD5C8DF3A1}"/>
              </a:ext>
            </a:extLst>
          </p:cNvPr>
          <p:cNvCxnSpPr/>
          <p:nvPr/>
        </p:nvCxnSpPr>
        <p:spPr>
          <a:xfrm>
            <a:off x="11171783" y="3405324"/>
            <a:ext cx="1157591"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E7CC6521-0B1F-955A-51D1-20D89B9A23AA}"/>
              </a:ext>
            </a:extLst>
          </p:cNvPr>
          <p:cNvCxnSpPr/>
          <p:nvPr/>
        </p:nvCxnSpPr>
        <p:spPr>
          <a:xfrm>
            <a:off x="11171783" y="4243524"/>
            <a:ext cx="1157591"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32910462-FF9E-C62C-C9BA-F7D40C8A63E1}"/>
              </a:ext>
            </a:extLst>
          </p:cNvPr>
          <p:cNvCxnSpPr/>
          <p:nvPr/>
        </p:nvCxnSpPr>
        <p:spPr>
          <a:xfrm>
            <a:off x="11171783" y="5284924"/>
            <a:ext cx="1157591"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60959E25-4F01-F071-E491-912DC35EE797}"/>
              </a:ext>
            </a:extLst>
          </p:cNvPr>
          <p:cNvCxnSpPr/>
          <p:nvPr/>
        </p:nvCxnSpPr>
        <p:spPr>
          <a:xfrm>
            <a:off x="11171783" y="6339600"/>
            <a:ext cx="1157591"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45ACFA7F-5C32-8CB5-C916-62B12E063A05}"/>
              </a:ext>
            </a:extLst>
          </p:cNvPr>
          <p:cNvCxnSpPr/>
          <p:nvPr/>
        </p:nvCxnSpPr>
        <p:spPr>
          <a:xfrm>
            <a:off x="11171783" y="7381000"/>
            <a:ext cx="1157591"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303795D0-92C2-3164-9ECA-8EDD54709E79}"/>
              </a:ext>
            </a:extLst>
          </p:cNvPr>
          <p:cNvCxnSpPr/>
          <p:nvPr/>
        </p:nvCxnSpPr>
        <p:spPr>
          <a:xfrm>
            <a:off x="11171783" y="8422400"/>
            <a:ext cx="1157591"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C4C858B6-A15A-BCA3-6B5B-2AB2BF354C75}"/>
              </a:ext>
            </a:extLst>
          </p:cNvPr>
          <p:cNvCxnSpPr/>
          <p:nvPr/>
        </p:nvCxnSpPr>
        <p:spPr>
          <a:xfrm>
            <a:off x="11171783" y="9463800"/>
            <a:ext cx="1157591"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159ADC06-8536-827A-0C46-820741E2EFF4}"/>
              </a:ext>
            </a:extLst>
          </p:cNvPr>
          <p:cNvCxnSpPr/>
          <p:nvPr/>
        </p:nvCxnSpPr>
        <p:spPr>
          <a:xfrm>
            <a:off x="11171783" y="10479800"/>
            <a:ext cx="1157591"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5B1A1C8C-5779-3F45-8DF3-78D2E35501DD}"/>
              </a:ext>
            </a:extLst>
          </p:cNvPr>
          <p:cNvCxnSpPr/>
          <p:nvPr/>
        </p:nvCxnSpPr>
        <p:spPr>
          <a:xfrm>
            <a:off x="11171783" y="11521200"/>
            <a:ext cx="1157591"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209C45E9-FA31-6204-B7FB-F114385B1A9E}"/>
              </a:ext>
            </a:extLst>
          </p:cNvPr>
          <p:cNvCxnSpPr/>
          <p:nvPr/>
        </p:nvCxnSpPr>
        <p:spPr>
          <a:xfrm>
            <a:off x="11171783" y="12731670"/>
            <a:ext cx="1157591"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EAE63517-06E7-C4B7-C383-4B375CF4F5F6}"/>
              </a:ext>
            </a:extLst>
          </p:cNvPr>
          <p:cNvCxnSpPr/>
          <p:nvPr/>
        </p:nvCxnSpPr>
        <p:spPr>
          <a:xfrm>
            <a:off x="11171783" y="13773070"/>
            <a:ext cx="1157591"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6" name="Rectangle 45">
            <a:extLst>
              <a:ext uri="{FF2B5EF4-FFF2-40B4-BE49-F238E27FC236}">
                <a16:creationId xmlns:a16="http://schemas.microsoft.com/office/drawing/2014/main" id="{8FADEAD6-2A43-6A8B-480F-A04B376A2E31}"/>
              </a:ext>
            </a:extLst>
          </p:cNvPr>
          <p:cNvSpPr/>
          <p:nvPr/>
        </p:nvSpPr>
        <p:spPr>
          <a:xfrm>
            <a:off x="12395686" y="2039280"/>
            <a:ext cx="3175000" cy="649287"/>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GB" sz="3200" dirty="0"/>
              <a:t>Coverage</a:t>
            </a:r>
            <a:endParaRPr lang="en-IN" sz="3200" dirty="0"/>
          </a:p>
        </p:txBody>
      </p:sp>
      <p:sp>
        <p:nvSpPr>
          <p:cNvPr id="47" name="Rectangle 46">
            <a:extLst>
              <a:ext uri="{FF2B5EF4-FFF2-40B4-BE49-F238E27FC236}">
                <a16:creationId xmlns:a16="http://schemas.microsoft.com/office/drawing/2014/main" id="{3A107611-D047-4629-755B-597F68B9278F}"/>
              </a:ext>
            </a:extLst>
          </p:cNvPr>
          <p:cNvSpPr/>
          <p:nvPr/>
        </p:nvSpPr>
        <p:spPr>
          <a:xfrm>
            <a:off x="12395686" y="3020033"/>
            <a:ext cx="3175000" cy="649287"/>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GB" sz="3200" dirty="0"/>
              <a:t>Relevancy</a:t>
            </a:r>
            <a:endParaRPr lang="en-IN" sz="3200" dirty="0"/>
          </a:p>
        </p:txBody>
      </p:sp>
      <p:sp>
        <p:nvSpPr>
          <p:cNvPr id="48" name="Rectangle 47">
            <a:extLst>
              <a:ext uri="{FF2B5EF4-FFF2-40B4-BE49-F238E27FC236}">
                <a16:creationId xmlns:a16="http://schemas.microsoft.com/office/drawing/2014/main" id="{C5F6ACB2-81C1-55B9-CE51-064A3A1DF844}"/>
              </a:ext>
            </a:extLst>
          </p:cNvPr>
          <p:cNvSpPr/>
          <p:nvPr/>
        </p:nvSpPr>
        <p:spPr>
          <a:xfrm>
            <a:off x="12395686" y="4073961"/>
            <a:ext cx="3175000" cy="649287"/>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GB" sz="3200" dirty="0"/>
              <a:t>Coherence</a:t>
            </a:r>
            <a:endParaRPr lang="en-IN" sz="3200" dirty="0"/>
          </a:p>
        </p:txBody>
      </p:sp>
      <p:sp>
        <p:nvSpPr>
          <p:cNvPr id="49" name="Rectangle 48">
            <a:extLst>
              <a:ext uri="{FF2B5EF4-FFF2-40B4-BE49-F238E27FC236}">
                <a16:creationId xmlns:a16="http://schemas.microsoft.com/office/drawing/2014/main" id="{4E51415F-8EF9-EFE2-9BCA-2B1AFFE9A937}"/>
              </a:ext>
            </a:extLst>
          </p:cNvPr>
          <p:cNvSpPr/>
          <p:nvPr/>
        </p:nvSpPr>
        <p:spPr>
          <a:xfrm>
            <a:off x="12368394" y="5206858"/>
            <a:ext cx="3175000" cy="649287"/>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GB" sz="3200" dirty="0"/>
              <a:t>Contradiction</a:t>
            </a:r>
            <a:endParaRPr lang="en-IN" sz="3200" dirty="0"/>
          </a:p>
        </p:txBody>
      </p:sp>
      <p:sp>
        <p:nvSpPr>
          <p:cNvPr id="50" name="Rectangle 49">
            <a:extLst>
              <a:ext uri="{FF2B5EF4-FFF2-40B4-BE49-F238E27FC236}">
                <a16:creationId xmlns:a16="http://schemas.microsoft.com/office/drawing/2014/main" id="{7559AE20-B65E-6508-2CAD-29098D0414C3}"/>
              </a:ext>
            </a:extLst>
          </p:cNvPr>
          <p:cNvSpPr/>
          <p:nvPr/>
        </p:nvSpPr>
        <p:spPr>
          <a:xfrm>
            <a:off x="12368394" y="6187611"/>
            <a:ext cx="3175000" cy="649287"/>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GB" sz="3200" dirty="0"/>
              <a:t>Conciseness</a:t>
            </a:r>
            <a:endParaRPr lang="en-IN" sz="3200" dirty="0"/>
          </a:p>
        </p:txBody>
      </p:sp>
      <p:sp>
        <p:nvSpPr>
          <p:cNvPr id="51" name="Rectangle 50">
            <a:extLst>
              <a:ext uri="{FF2B5EF4-FFF2-40B4-BE49-F238E27FC236}">
                <a16:creationId xmlns:a16="http://schemas.microsoft.com/office/drawing/2014/main" id="{EB518838-5E2F-44E8-4C18-936EAADAE305}"/>
              </a:ext>
            </a:extLst>
          </p:cNvPr>
          <p:cNvSpPr/>
          <p:nvPr/>
        </p:nvSpPr>
        <p:spPr>
          <a:xfrm>
            <a:off x="12368394" y="7241539"/>
            <a:ext cx="3175000" cy="649287"/>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GB" sz="3200" dirty="0"/>
              <a:t>QC Relevance</a:t>
            </a:r>
            <a:endParaRPr lang="en-IN" sz="3200" dirty="0"/>
          </a:p>
        </p:txBody>
      </p:sp>
      <p:sp>
        <p:nvSpPr>
          <p:cNvPr id="52" name="Rectangle 51">
            <a:extLst>
              <a:ext uri="{FF2B5EF4-FFF2-40B4-BE49-F238E27FC236}">
                <a16:creationId xmlns:a16="http://schemas.microsoft.com/office/drawing/2014/main" id="{01D70817-51BA-70FB-E311-B02AF1DD49CF}"/>
              </a:ext>
            </a:extLst>
          </p:cNvPr>
          <p:cNvSpPr/>
          <p:nvPr/>
        </p:nvSpPr>
        <p:spPr>
          <a:xfrm>
            <a:off x="12368394" y="8152463"/>
            <a:ext cx="3175000" cy="864202"/>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GB" sz="3200" dirty="0"/>
              <a:t>Context Utilization</a:t>
            </a:r>
            <a:endParaRPr lang="en-IN" sz="3200" dirty="0"/>
          </a:p>
        </p:txBody>
      </p:sp>
      <p:sp>
        <p:nvSpPr>
          <p:cNvPr id="53" name="Rectangle 52">
            <a:extLst>
              <a:ext uri="{FF2B5EF4-FFF2-40B4-BE49-F238E27FC236}">
                <a16:creationId xmlns:a16="http://schemas.microsoft.com/office/drawing/2014/main" id="{83F4A665-0DDE-15D0-B46E-F9D4934CFBF1}"/>
              </a:ext>
            </a:extLst>
          </p:cNvPr>
          <p:cNvSpPr/>
          <p:nvPr/>
        </p:nvSpPr>
        <p:spPr>
          <a:xfrm>
            <a:off x="12368394" y="9240674"/>
            <a:ext cx="3175000" cy="649287"/>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GB" sz="3200" dirty="0"/>
              <a:t>Hallucination</a:t>
            </a:r>
            <a:endParaRPr lang="en-IN" sz="3200" dirty="0"/>
          </a:p>
        </p:txBody>
      </p:sp>
      <p:sp>
        <p:nvSpPr>
          <p:cNvPr id="54" name="Rectangle 53">
            <a:extLst>
              <a:ext uri="{FF2B5EF4-FFF2-40B4-BE49-F238E27FC236}">
                <a16:creationId xmlns:a16="http://schemas.microsoft.com/office/drawing/2014/main" id="{9EE0A7A2-C7F4-2449-CBA5-C9A3446EA4C5}"/>
              </a:ext>
            </a:extLst>
          </p:cNvPr>
          <p:cNvSpPr/>
          <p:nvPr/>
        </p:nvSpPr>
        <p:spPr>
          <a:xfrm>
            <a:off x="12368394" y="10294602"/>
            <a:ext cx="3175000" cy="649287"/>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GB" sz="3200"/>
              <a:t>Toxicity</a:t>
            </a:r>
            <a:endParaRPr lang="en-IN" sz="3200" dirty="0"/>
          </a:p>
        </p:txBody>
      </p:sp>
      <p:sp>
        <p:nvSpPr>
          <p:cNvPr id="55" name="Rectangle 54">
            <a:extLst>
              <a:ext uri="{FF2B5EF4-FFF2-40B4-BE49-F238E27FC236}">
                <a16:creationId xmlns:a16="http://schemas.microsoft.com/office/drawing/2014/main" id="{27093536-4B24-A6D2-2937-9F9319E64688}"/>
              </a:ext>
            </a:extLst>
          </p:cNvPr>
          <p:cNvSpPr/>
          <p:nvPr/>
        </p:nvSpPr>
        <p:spPr>
          <a:xfrm>
            <a:off x="12395686" y="11304636"/>
            <a:ext cx="3175000" cy="649287"/>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GB" sz="3200" dirty="0"/>
              <a:t>PII detector</a:t>
            </a:r>
            <a:endParaRPr lang="en-IN" sz="3200" dirty="0"/>
          </a:p>
        </p:txBody>
      </p:sp>
      <p:sp>
        <p:nvSpPr>
          <p:cNvPr id="56" name="Rectangle 55">
            <a:extLst>
              <a:ext uri="{FF2B5EF4-FFF2-40B4-BE49-F238E27FC236}">
                <a16:creationId xmlns:a16="http://schemas.microsoft.com/office/drawing/2014/main" id="{2142E27D-9911-BA06-00A2-ACED852299E9}"/>
              </a:ext>
            </a:extLst>
          </p:cNvPr>
          <p:cNvSpPr/>
          <p:nvPr/>
        </p:nvSpPr>
        <p:spPr>
          <a:xfrm>
            <a:off x="12395686" y="12285389"/>
            <a:ext cx="3175000" cy="649287"/>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GB" sz="3200" dirty="0"/>
              <a:t>Criminality</a:t>
            </a:r>
            <a:endParaRPr lang="en-IN" sz="3200" dirty="0"/>
          </a:p>
        </p:txBody>
      </p:sp>
      <p:sp>
        <p:nvSpPr>
          <p:cNvPr id="57" name="Rectangle 56">
            <a:extLst>
              <a:ext uri="{FF2B5EF4-FFF2-40B4-BE49-F238E27FC236}">
                <a16:creationId xmlns:a16="http://schemas.microsoft.com/office/drawing/2014/main" id="{D3BBCEF6-0D4D-9CBA-C512-088CA878930B}"/>
              </a:ext>
            </a:extLst>
          </p:cNvPr>
          <p:cNvSpPr/>
          <p:nvPr/>
        </p:nvSpPr>
        <p:spPr>
          <a:xfrm>
            <a:off x="12395686" y="13339317"/>
            <a:ext cx="3175000" cy="649287"/>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GB" sz="3200" dirty="0"/>
              <a:t>Stereotype</a:t>
            </a:r>
            <a:endParaRPr lang="en-IN" sz="3200" dirty="0"/>
          </a:p>
        </p:txBody>
      </p:sp>
      <p:sp>
        <p:nvSpPr>
          <p:cNvPr id="58" name="Rectangle 57">
            <a:extLst>
              <a:ext uri="{FF2B5EF4-FFF2-40B4-BE49-F238E27FC236}">
                <a16:creationId xmlns:a16="http://schemas.microsoft.com/office/drawing/2014/main" id="{205D9E24-037F-7182-BC0B-ED1F831D7960}"/>
              </a:ext>
            </a:extLst>
          </p:cNvPr>
          <p:cNvSpPr/>
          <p:nvPr/>
        </p:nvSpPr>
        <p:spPr>
          <a:xfrm>
            <a:off x="16704885" y="6187611"/>
            <a:ext cx="3175000" cy="3053063"/>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IN"/>
          </a:p>
        </p:txBody>
      </p:sp>
      <p:sp>
        <p:nvSpPr>
          <p:cNvPr id="63" name="Rectangle 62">
            <a:extLst>
              <a:ext uri="{FF2B5EF4-FFF2-40B4-BE49-F238E27FC236}">
                <a16:creationId xmlns:a16="http://schemas.microsoft.com/office/drawing/2014/main" id="{B5E0521C-6028-2FD5-BDD7-69D06DD14B36}"/>
              </a:ext>
            </a:extLst>
          </p:cNvPr>
          <p:cNvSpPr/>
          <p:nvPr/>
        </p:nvSpPr>
        <p:spPr>
          <a:xfrm>
            <a:off x="22385036" y="5481832"/>
            <a:ext cx="3641643" cy="330363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000" dirty="0">
                <a:solidFill>
                  <a:schemeClr val="tx1"/>
                </a:solidFill>
              </a:rPr>
              <a:t>SME Verified Test data </a:t>
            </a:r>
          </a:p>
          <a:p>
            <a:pPr algn="ctr"/>
            <a:r>
              <a:rPr lang="en-GB" sz="4000" dirty="0">
                <a:solidFill>
                  <a:schemeClr val="tx1"/>
                </a:solidFill>
              </a:rPr>
              <a:t>(Question &amp; Answer)</a:t>
            </a:r>
            <a:endParaRPr lang="en-IN" sz="4000" dirty="0">
              <a:solidFill>
                <a:schemeClr val="tx1"/>
              </a:solidFill>
            </a:endParaRPr>
          </a:p>
        </p:txBody>
      </p:sp>
      <p:sp>
        <p:nvSpPr>
          <p:cNvPr id="64" name="Rectangle 63">
            <a:extLst>
              <a:ext uri="{FF2B5EF4-FFF2-40B4-BE49-F238E27FC236}">
                <a16:creationId xmlns:a16="http://schemas.microsoft.com/office/drawing/2014/main" id="{907D9ED0-F8C4-5391-8F76-628EE9F3CD58}"/>
              </a:ext>
            </a:extLst>
          </p:cNvPr>
          <p:cNvSpPr/>
          <p:nvPr/>
        </p:nvSpPr>
        <p:spPr>
          <a:xfrm>
            <a:off x="22523983" y="9824745"/>
            <a:ext cx="3175000" cy="649287"/>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GB" sz="3200" dirty="0"/>
              <a:t>AUT</a:t>
            </a:r>
            <a:endParaRPr lang="en-IN" sz="3200" dirty="0"/>
          </a:p>
        </p:txBody>
      </p:sp>
      <p:cxnSp>
        <p:nvCxnSpPr>
          <p:cNvPr id="65" name="Straight Arrow Connector 64">
            <a:extLst>
              <a:ext uri="{FF2B5EF4-FFF2-40B4-BE49-F238E27FC236}">
                <a16:creationId xmlns:a16="http://schemas.microsoft.com/office/drawing/2014/main" id="{6BEDDF94-7A60-C29E-DE25-B66C6FCC6C47}"/>
              </a:ext>
            </a:extLst>
          </p:cNvPr>
          <p:cNvCxnSpPr>
            <a:cxnSpLocks/>
          </p:cNvCxnSpPr>
          <p:nvPr/>
        </p:nvCxnSpPr>
        <p:spPr>
          <a:xfrm>
            <a:off x="24225783" y="8791873"/>
            <a:ext cx="0" cy="952875"/>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09E876B8-E5A6-2171-68D0-79405E70F489}"/>
              </a:ext>
            </a:extLst>
          </p:cNvPr>
          <p:cNvCxnSpPr/>
          <p:nvPr/>
        </p:nvCxnSpPr>
        <p:spPr>
          <a:xfrm>
            <a:off x="25707198" y="10149388"/>
            <a:ext cx="1157591"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92" name="Rectangle 91">
            <a:extLst>
              <a:ext uri="{FF2B5EF4-FFF2-40B4-BE49-F238E27FC236}">
                <a16:creationId xmlns:a16="http://schemas.microsoft.com/office/drawing/2014/main" id="{81F80AD6-94FF-A829-5502-3479776A28F7}"/>
              </a:ext>
            </a:extLst>
          </p:cNvPr>
          <p:cNvSpPr/>
          <p:nvPr/>
        </p:nvSpPr>
        <p:spPr>
          <a:xfrm>
            <a:off x="27141151" y="5481832"/>
            <a:ext cx="6700447" cy="7200397"/>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IN"/>
          </a:p>
        </p:txBody>
      </p:sp>
      <p:sp>
        <p:nvSpPr>
          <p:cNvPr id="97" name="Rectangle 96">
            <a:extLst>
              <a:ext uri="{FF2B5EF4-FFF2-40B4-BE49-F238E27FC236}">
                <a16:creationId xmlns:a16="http://schemas.microsoft.com/office/drawing/2014/main" id="{BC0D382A-79E7-B964-4D97-0E3DFCA1A839}"/>
              </a:ext>
            </a:extLst>
          </p:cNvPr>
          <p:cNvSpPr/>
          <p:nvPr/>
        </p:nvSpPr>
        <p:spPr>
          <a:xfrm>
            <a:off x="24264803" y="8930683"/>
            <a:ext cx="1952569" cy="57137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dirty="0"/>
              <a:t>Question</a:t>
            </a:r>
            <a:endParaRPr lang="en-IN" dirty="0"/>
          </a:p>
        </p:txBody>
      </p:sp>
      <p:sp>
        <p:nvSpPr>
          <p:cNvPr id="100" name="Rectangle 99">
            <a:extLst>
              <a:ext uri="{FF2B5EF4-FFF2-40B4-BE49-F238E27FC236}">
                <a16:creationId xmlns:a16="http://schemas.microsoft.com/office/drawing/2014/main" id="{5483E809-0853-9C3D-ED5A-95F5B3AA1F8D}"/>
              </a:ext>
            </a:extLst>
          </p:cNvPr>
          <p:cNvSpPr/>
          <p:nvPr/>
        </p:nvSpPr>
        <p:spPr>
          <a:xfrm>
            <a:off x="27130484" y="4150192"/>
            <a:ext cx="6700447" cy="992409"/>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GB" sz="4400" dirty="0">
                <a:solidFill>
                  <a:schemeClr val="tx1"/>
                </a:solidFill>
              </a:rPr>
              <a:t>AGENTIC F/W AGENT</a:t>
            </a:r>
            <a:endParaRPr lang="en-IN" sz="4400" dirty="0">
              <a:solidFill>
                <a:schemeClr val="tx1"/>
              </a:solidFill>
            </a:endParaRPr>
          </a:p>
        </p:txBody>
      </p:sp>
      <p:sp>
        <p:nvSpPr>
          <p:cNvPr id="101" name="Rectangle: Rounded Corners 100">
            <a:extLst>
              <a:ext uri="{FF2B5EF4-FFF2-40B4-BE49-F238E27FC236}">
                <a16:creationId xmlns:a16="http://schemas.microsoft.com/office/drawing/2014/main" id="{36886BFF-A683-12FE-4CFC-5671E0031BEF}"/>
              </a:ext>
            </a:extLst>
          </p:cNvPr>
          <p:cNvSpPr/>
          <p:nvPr/>
        </p:nvSpPr>
        <p:spPr>
          <a:xfrm>
            <a:off x="27295211" y="5905895"/>
            <a:ext cx="3196163" cy="757249"/>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ADVISOR</a:t>
            </a:r>
            <a:endParaRPr lang="en-IN" dirty="0"/>
          </a:p>
        </p:txBody>
      </p:sp>
      <p:sp>
        <p:nvSpPr>
          <p:cNvPr id="102" name="Rectangle: Rounded Corners 101">
            <a:extLst>
              <a:ext uri="{FF2B5EF4-FFF2-40B4-BE49-F238E27FC236}">
                <a16:creationId xmlns:a16="http://schemas.microsoft.com/office/drawing/2014/main" id="{107490CC-0C82-30FA-18E6-E6A8B3DE8A54}"/>
              </a:ext>
            </a:extLst>
          </p:cNvPr>
          <p:cNvSpPr/>
          <p:nvPr/>
        </p:nvSpPr>
        <p:spPr>
          <a:xfrm>
            <a:off x="30480707" y="6855741"/>
            <a:ext cx="3196163" cy="757249"/>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PROMPT TUNER</a:t>
            </a:r>
            <a:endParaRPr lang="en-IN" dirty="0"/>
          </a:p>
        </p:txBody>
      </p:sp>
      <p:sp>
        <p:nvSpPr>
          <p:cNvPr id="103" name="Rectangle: Rounded Corners 102">
            <a:extLst>
              <a:ext uri="{FF2B5EF4-FFF2-40B4-BE49-F238E27FC236}">
                <a16:creationId xmlns:a16="http://schemas.microsoft.com/office/drawing/2014/main" id="{8EA4B136-2AD4-5278-5846-C7AF1F835DD4}"/>
              </a:ext>
            </a:extLst>
          </p:cNvPr>
          <p:cNvSpPr/>
          <p:nvPr/>
        </p:nvSpPr>
        <p:spPr>
          <a:xfrm>
            <a:off x="27284544" y="7899835"/>
            <a:ext cx="3196163" cy="757249"/>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CRITIQUE</a:t>
            </a:r>
            <a:endParaRPr lang="en-IN" dirty="0"/>
          </a:p>
        </p:txBody>
      </p:sp>
      <p:sp>
        <p:nvSpPr>
          <p:cNvPr id="108" name="Rectangle: Rounded Corners 107">
            <a:extLst>
              <a:ext uri="{FF2B5EF4-FFF2-40B4-BE49-F238E27FC236}">
                <a16:creationId xmlns:a16="http://schemas.microsoft.com/office/drawing/2014/main" id="{BA99EEDC-F6F9-3C21-41FB-2DA2CAB4CE0D}"/>
              </a:ext>
            </a:extLst>
          </p:cNvPr>
          <p:cNvSpPr/>
          <p:nvPr/>
        </p:nvSpPr>
        <p:spPr>
          <a:xfrm>
            <a:off x="27306659" y="9552415"/>
            <a:ext cx="3196163" cy="757249"/>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CONTEXT GATHERING</a:t>
            </a:r>
            <a:endParaRPr lang="en-IN" dirty="0"/>
          </a:p>
        </p:txBody>
      </p:sp>
      <p:sp>
        <p:nvSpPr>
          <p:cNvPr id="109" name="Rectangle: Rounded Corners 108">
            <a:extLst>
              <a:ext uri="{FF2B5EF4-FFF2-40B4-BE49-F238E27FC236}">
                <a16:creationId xmlns:a16="http://schemas.microsoft.com/office/drawing/2014/main" id="{D102CE66-A183-47D0-0795-A0CB445D80DA}"/>
              </a:ext>
            </a:extLst>
          </p:cNvPr>
          <p:cNvSpPr/>
          <p:nvPr/>
        </p:nvSpPr>
        <p:spPr>
          <a:xfrm>
            <a:off x="30492155" y="10502261"/>
            <a:ext cx="3196163" cy="757249"/>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RESULT CORRECTOR</a:t>
            </a:r>
            <a:endParaRPr lang="en-IN" dirty="0"/>
          </a:p>
        </p:txBody>
      </p:sp>
      <p:sp>
        <p:nvSpPr>
          <p:cNvPr id="110" name="Rectangle: Rounded Corners 109">
            <a:extLst>
              <a:ext uri="{FF2B5EF4-FFF2-40B4-BE49-F238E27FC236}">
                <a16:creationId xmlns:a16="http://schemas.microsoft.com/office/drawing/2014/main" id="{4E13EEC7-6DB1-6B1C-47E0-F9653BD25180}"/>
              </a:ext>
            </a:extLst>
          </p:cNvPr>
          <p:cNvSpPr/>
          <p:nvPr/>
        </p:nvSpPr>
        <p:spPr>
          <a:xfrm>
            <a:off x="27295992" y="11546355"/>
            <a:ext cx="3196163" cy="757249"/>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FEEDBACK COLLECTOR</a:t>
            </a:r>
            <a:endParaRPr lang="en-IN" dirty="0"/>
          </a:p>
        </p:txBody>
      </p:sp>
      <p:sp>
        <p:nvSpPr>
          <p:cNvPr id="111" name="Rectangle: Rounded Corners 110">
            <a:extLst>
              <a:ext uri="{FF2B5EF4-FFF2-40B4-BE49-F238E27FC236}">
                <a16:creationId xmlns:a16="http://schemas.microsoft.com/office/drawing/2014/main" id="{514AD07D-CF4A-9CBE-44A5-4CBA1FF810AD}"/>
              </a:ext>
            </a:extLst>
          </p:cNvPr>
          <p:cNvSpPr/>
          <p:nvPr/>
        </p:nvSpPr>
        <p:spPr>
          <a:xfrm>
            <a:off x="30480706" y="8651052"/>
            <a:ext cx="3196163" cy="757249"/>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COVERAGE CHECKER </a:t>
            </a:r>
            <a:endParaRPr lang="en-IN" dirty="0"/>
          </a:p>
        </p:txBody>
      </p:sp>
      <p:sp>
        <p:nvSpPr>
          <p:cNvPr id="114" name="Rectangle 113">
            <a:extLst>
              <a:ext uri="{FF2B5EF4-FFF2-40B4-BE49-F238E27FC236}">
                <a16:creationId xmlns:a16="http://schemas.microsoft.com/office/drawing/2014/main" id="{CD485159-4103-373F-A8EA-BE6583AAE4F6}"/>
              </a:ext>
            </a:extLst>
          </p:cNvPr>
          <p:cNvSpPr/>
          <p:nvPr/>
        </p:nvSpPr>
        <p:spPr>
          <a:xfrm>
            <a:off x="17029007" y="6613394"/>
            <a:ext cx="2526756" cy="7676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a:t>Score </a:t>
            </a:r>
            <a:endParaRPr lang="en-IN" sz="3600" dirty="0"/>
          </a:p>
        </p:txBody>
      </p:sp>
      <p:sp>
        <p:nvSpPr>
          <p:cNvPr id="115" name="Rectangle 114">
            <a:extLst>
              <a:ext uri="{FF2B5EF4-FFF2-40B4-BE49-F238E27FC236}">
                <a16:creationId xmlns:a16="http://schemas.microsoft.com/office/drawing/2014/main" id="{335BB4F9-C576-3A80-310C-7A22C55FAC5F}"/>
              </a:ext>
            </a:extLst>
          </p:cNvPr>
          <p:cNvSpPr/>
          <p:nvPr/>
        </p:nvSpPr>
        <p:spPr>
          <a:xfrm>
            <a:off x="17036252" y="8082434"/>
            <a:ext cx="2526756" cy="7676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a:t>Reason </a:t>
            </a:r>
            <a:endParaRPr lang="en-IN" sz="3600" dirty="0"/>
          </a:p>
        </p:txBody>
      </p:sp>
      <p:sp>
        <p:nvSpPr>
          <p:cNvPr id="116" name="Rectangle: Rounded Corners 115">
            <a:extLst>
              <a:ext uri="{FF2B5EF4-FFF2-40B4-BE49-F238E27FC236}">
                <a16:creationId xmlns:a16="http://schemas.microsoft.com/office/drawing/2014/main" id="{8F66DDC1-0299-5493-9164-5AAD29A01A1E}"/>
              </a:ext>
            </a:extLst>
          </p:cNvPr>
          <p:cNvSpPr/>
          <p:nvPr/>
        </p:nvSpPr>
        <p:spPr>
          <a:xfrm>
            <a:off x="35273099" y="1636332"/>
            <a:ext cx="4408328" cy="12649200"/>
          </a:xfrm>
          <a:prstGeom prst="roundRect">
            <a:avLst/>
          </a:prstGeom>
          <a:solidFill>
            <a:schemeClr val="tx2">
              <a:lumMod val="10000"/>
              <a:lumOff val="90000"/>
            </a:schemeClr>
          </a:solid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17" name="Straight Connector 116">
            <a:extLst>
              <a:ext uri="{FF2B5EF4-FFF2-40B4-BE49-F238E27FC236}">
                <a16:creationId xmlns:a16="http://schemas.microsoft.com/office/drawing/2014/main" id="{2E946E67-52FC-314E-D1CE-23C45D61A2DD}"/>
              </a:ext>
            </a:extLst>
          </p:cNvPr>
          <p:cNvCxnSpPr>
            <a:cxnSpLocks/>
          </p:cNvCxnSpPr>
          <p:nvPr/>
        </p:nvCxnSpPr>
        <p:spPr>
          <a:xfrm>
            <a:off x="34945403" y="2370025"/>
            <a:ext cx="0" cy="1137263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8" name="Straight Arrow Connector 117">
            <a:extLst>
              <a:ext uri="{FF2B5EF4-FFF2-40B4-BE49-F238E27FC236}">
                <a16:creationId xmlns:a16="http://schemas.microsoft.com/office/drawing/2014/main" id="{7803296E-E225-1546-B1D8-C2A763A549B8}"/>
              </a:ext>
            </a:extLst>
          </p:cNvPr>
          <p:cNvCxnSpPr/>
          <p:nvPr/>
        </p:nvCxnSpPr>
        <p:spPr>
          <a:xfrm>
            <a:off x="34945403" y="2333511"/>
            <a:ext cx="1157591"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Straight Arrow Connector 118">
            <a:extLst>
              <a:ext uri="{FF2B5EF4-FFF2-40B4-BE49-F238E27FC236}">
                <a16:creationId xmlns:a16="http://schemas.microsoft.com/office/drawing/2014/main" id="{B171A464-43FD-286B-C2A3-06F3491F7BFE}"/>
              </a:ext>
            </a:extLst>
          </p:cNvPr>
          <p:cNvCxnSpPr/>
          <p:nvPr/>
        </p:nvCxnSpPr>
        <p:spPr>
          <a:xfrm>
            <a:off x="34945403" y="3374911"/>
            <a:ext cx="1157591"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Straight Arrow Connector 119">
            <a:extLst>
              <a:ext uri="{FF2B5EF4-FFF2-40B4-BE49-F238E27FC236}">
                <a16:creationId xmlns:a16="http://schemas.microsoft.com/office/drawing/2014/main" id="{82E82C39-0B99-820A-04FA-2FED85B63CDD}"/>
              </a:ext>
            </a:extLst>
          </p:cNvPr>
          <p:cNvCxnSpPr/>
          <p:nvPr/>
        </p:nvCxnSpPr>
        <p:spPr>
          <a:xfrm>
            <a:off x="34945403" y="4213111"/>
            <a:ext cx="1157591"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Straight Arrow Connector 120">
            <a:extLst>
              <a:ext uri="{FF2B5EF4-FFF2-40B4-BE49-F238E27FC236}">
                <a16:creationId xmlns:a16="http://schemas.microsoft.com/office/drawing/2014/main" id="{F423C8D3-1C07-191F-9424-B8DFF02A136B}"/>
              </a:ext>
            </a:extLst>
          </p:cNvPr>
          <p:cNvCxnSpPr/>
          <p:nvPr/>
        </p:nvCxnSpPr>
        <p:spPr>
          <a:xfrm>
            <a:off x="34945403" y="5254511"/>
            <a:ext cx="1157591"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Straight Arrow Connector 121">
            <a:extLst>
              <a:ext uri="{FF2B5EF4-FFF2-40B4-BE49-F238E27FC236}">
                <a16:creationId xmlns:a16="http://schemas.microsoft.com/office/drawing/2014/main" id="{F280A6A1-2A28-ED8E-1A83-1F25B64374F6}"/>
              </a:ext>
            </a:extLst>
          </p:cNvPr>
          <p:cNvCxnSpPr/>
          <p:nvPr/>
        </p:nvCxnSpPr>
        <p:spPr>
          <a:xfrm>
            <a:off x="34945403" y="6309187"/>
            <a:ext cx="1157591"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Straight Arrow Connector 122">
            <a:extLst>
              <a:ext uri="{FF2B5EF4-FFF2-40B4-BE49-F238E27FC236}">
                <a16:creationId xmlns:a16="http://schemas.microsoft.com/office/drawing/2014/main" id="{092B898A-7B0E-A1CF-DBCB-0ACA28054F1F}"/>
              </a:ext>
            </a:extLst>
          </p:cNvPr>
          <p:cNvCxnSpPr/>
          <p:nvPr/>
        </p:nvCxnSpPr>
        <p:spPr>
          <a:xfrm>
            <a:off x="34945403" y="7350587"/>
            <a:ext cx="1157591"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1D873801-FCFB-A022-914C-6A1E10021154}"/>
              </a:ext>
            </a:extLst>
          </p:cNvPr>
          <p:cNvCxnSpPr/>
          <p:nvPr/>
        </p:nvCxnSpPr>
        <p:spPr>
          <a:xfrm>
            <a:off x="34945403" y="8391987"/>
            <a:ext cx="1157591"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Straight Arrow Connector 124">
            <a:extLst>
              <a:ext uri="{FF2B5EF4-FFF2-40B4-BE49-F238E27FC236}">
                <a16:creationId xmlns:a16="http://schemas.microsoft.com/office/drawing/2014/main" id="{89D73DFB-1E78-B887-E34B-DFF764ECAED3}"/>
              </a:ext>
            </a:extLst>
          </p:cNvPr>
          <p:cNvCxnSpPr/>
          <p:nvPr/>
        </p:nvCxnSpPr>
        <p:spPr>
          <a:xfrm>
            <a:off x="34945403" y="9433387"/>
            <a:ext cx="1157591"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26" name="Straight Arrow Connector 125">
            <a:extLst>
              <a:ext uri="{FF2B5EF4-FFF2-40B4-BE49-F238E27FC236}">
                <a16:creationId xmlns:a16="http://schemas.microsoft.com/office/drawing/2014/main" id="{2DB2468A-F2F3-E680-6327-0FBC807EEE70}"/>
              </a:ext>
            </a:extLst>
          </p:cNvPr>
          <p:cNvCxnSpPr/>
          <p:nvPr/>
        </p:nvCxnSpPr>
        <p:spPr>
          <a:xfrm>
            <a:off x="34945403" y="10449387"/>
            <a:ext cx="1157591"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A4D8EBF8-E0AA-C5C1-35CB-24B09D0D0EB3}"/>
              </a:ext>
            </a:extLst>
          </p:cNvPr>
          <p:cNvCxnSpPr/>
          <p:nvPr/>
        </p:nvCxnSpPr>
        <p:spPr>
          <a:xfrm>
            <a:off x="34945403" y="11490787"/>
            <a:ext cx="1157591"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28" name="Straight Arrow Connector 127">
            <a:extLst>
              <a:ext uri="{FF2B5EF4-FFF2-40B4-BE49-F238E27FC236}">
                <a16:creationId xmlns:a16="http://schemas.microsoft.com/office/drawing/2014/main" id="{D2847FB5-9BA9-CA30-5E79-114AF533D0AA}"/>
              </a:ext>
            </a:extLst>
          </p:cNvPr>
          <p:cNvCxnSpPr/>
          <p:nvPr/>
        </p:nvCxnSpPr>
        <p:spPr>
          <a:xfrm>
            <a:off x="34945403" y="12701257"/>
            <a:ext cx="1157591"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29" name="Straight Arrow Connector 128">
            <a:extLst>
              <a:ext uri="{FF2B5EF4-FFF2-40B4-BE49-F238E27FC236}">
                <a16:creationId xmlns:a16="http://schemas.microsoft.com/office/drawing/2014/main" id="{5545315D-325B-C1FD-32B9-83E3ADA6007F}"/>
              </a:ext>
            </a:extLst>
          </p:cNvPr>
          <p:cNvCxnSpPr/>
          <p:nvPr/>
        </p:nvCxnSpPr>
        <p:spPr>
          <a:xfrm>
            <a:off x="34945403" y="13742657"/>
            <a:ext cx="1157591"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30" name="Rectangle 129">
            <a:extLst>
              <a:ext uri="{FF2B5EF4-FFF2-40B4-BE49-F238E27FC236}">
                <a16:creationId xmlns:a16="http://schemas.microsoft.com/office/drawing/2014/main" id="{DF9EA2F3-0D95-9013-004F-694149291EC8}"/>
              </a:ext>
            </a:extLst>
          </p:cNvPr>
          <p:cNvSpPr/>
          <p:nvPr/>
        </p:nvSpPr>
        <p:spPr>
          <a:xfrm>
            <a:off x="36169306" y="2008867"/>
            <a:ext cx="3175000" cy="649287"/>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GB" sz="3200" dirty="0"/>
              <a:t>Coverage</a:t>
            </a:r>
            <a:endParaRPr lang="en-IN" sz="3200" dirty="0"/>
          </a:p>
        </p:txBody>
      </p:sp>
      <p:sp>
        <p:nvSpPr>
          <p:cNvPr id="131" name="Rectangle 130">
            <a:extLst>
              <a:ext uri="{FF2B5EF4-FFF2-40B4-BE49-F238E27FC236}">
                <a16:creationId xmlns:a16="http://schemas.microsoft.com/office/drawing/2014/main" id="{7881F1D0-EE3F-513A-13B5-F37278A2769D}"/>
              </a:ext>
            </a:extLst>
          </p:cNvPr>
          <p:cNvSpPr/>
          <p:nvPr/>
        </p:nvSpPr>
        <p:spPr>
          <a:xfrm>
            <a:off x="36169306" y="2989620"/>
            <a:ext cx="3175000" cy="649287"/>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GB" sz="3200" dirty="0"/>
              <a:t>Relevancy</a:t>
            </a:r>
            <a:endParaRPr lang="en-IN" sz="3200" dirty="0"/>
          </a:p>
        </p:txBody>
      </p:sp>
      <p:sp>
        <p:nvSpPr>
          <p:cNvPr id="132" name="Rectangle 131">
            <a:extLst>
              <a:ext uri="{FF2B5EF4-FFF2-40B4-BE49-F238E27FC236}">
                <a16:creationId xmlns:a16="http://schemas.microsoft.com/office/drawing/2014/main" id="{5ECAF071-9669-2AA3-5181-5FAD439C6DC2}"/>
              </a:ext>
            </a:extLst>
          </p:cNvPr>
          <p:cNvSpPr/>
          <p:nvPr/>
        </p:nvSpPr>
        <p:spPr>
          <a:xfrm>
            <a:off x="36169306" y="4043548"/>
            <a:ext cx="3175000" cy="649287"/>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GB" sz="3200" dirty="0"/>
              <a:t>Coherence</a:t>
            </a:r>
            <a:endParaRPr lang="en-IN" sz="3200" dirty="0"/>
          </a:p>
        </p:txBody>
      </p:sp>
      <p:sp>
        <p:nvSpPr>
          <p:cNvPr id="133" name="Rectangle 132">
            <a:extLst>
              <a:ext uri="{FF2B5EF4-FFF2-40B4-BE49-F238E27FC236}">
                <a16:creationId xmlns:a16="http://schemas.microsoft.com/office/drawing/2014/main" id="{61D272ED-D838-0C77-EDDF-A7664CB522FE}"/>
              </a:ext>
            </a:extLst>
          </p:cNvPr>
          <p:cNvSpPr/>
          <p:nvPr/>
        </p:nvSpPr>
        <p:spPr>
          <a:xfrm>
            <a:off x="36142014" y="5176445"/>
            <a:ext cx="3175000" cy="649287"/>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GB" sz="3200" dirty="0"/>
              <a:t>Contradiction</a:t>
            </a:r>
            <a:endParaRPr lang="en-IN" sz="3200" dirty="0"/>
          </a:p>
        </p:txBody>
      </p:sp>
      <p:sp>
        <p:nvSpPr>
          <p:cNvPr id="134" name="Rectangle 133">
            <a:extLst>
              <a:ext uri="{FF2B5EF4-FFF2-40B4-BE49-F238E27FC236}">
                <a16:creationId xmlns:a16="http://schemas.microsoft.com/office/drawing/2014/main" id="{A25F1FFF-69FA-425A-14BF-036B0F6D8B50}"/>
              </a:ext>
            </a:extLst>
          </p:cNvPr>
          <p:cNvSpPr/>
          <p:nvPr/>
        </p:nvSpPr>
        <p:spPr>
          <a:xfrm>
            <a:off x="36142014" y="6157198"/>
            <a:ext cx="3175000" cy="649287"/>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GB" sz="3200" dirty="0"/>
              <a:t>Conciseness</a:t>
            </a:r>
            <a:endParaRPr lang="en-IN" sz="3200" dirty="0"/>
          </a:p>
        </p:txBody>
      </p:sp>
      <p:sp>
        <p:nvSpPr>
          <p:cNvPr id="135" name="Rectangle 134">
            <a:extLst>
              <a:ext uri="{FF2B5EF4-FFF2-40B4-BE49-F238E27FC236}">
                <a16:creationId xmlns:a16="http://schemas.microsoft.com/office/drawing/2014/main" id="{41A0BE0C-A74F-F8AE-6632-CE1244D946A6}"/>
              </a:ext>
            </a:extLst>
          </p:cNvPr>
          <p:cNvSpPr/>
          <p:nvPr/>
        </p:nvSpPr>
        <p:spPr>
          <a:xfrm>
            <a:off x="36142014" y="7211126"/>
            <a:ext cx="3175000" cy="649287"/>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GB" sz="3200" dirty="0"/>
              <a:t>QC Relevance</a:t>
            </a:r>
            <a:endParaRPr lang="en-IN" sz="3200" dirty="0"/>
          </a:p>
        </p:txBody>
      </p:sp>
      <p:sp>
        <p:nvSpPr>
          <p:cNvPr id="136" name="Rectangle 135">
            <a:extLst>
              <a:ext uri="{FF2B5EF4-FFF2-40B4-BE49-F238E27FC236}">
                <a16:creationId xmlns:a16="http://schemas.microsoft.com/office/drawing/2014/main" id="{96913EFB-CD40-8A72-037D-FC62B050328C}"/>
              </a:ext>
            </a:extLst>
          </p:cNvPr>
          <p:cNvSpPr/>
          <p:nvPr/>
        </p:nvSpPr>
        <p:spPr>
          <a:xfrm>
            <a:off x="36142014" y="8122050"/>
            <a:ext cx="3175000" cy="864202"/>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GB" sz="3200" dirty="0"/>
              <a:t>Context Utilization</a:t>
            </a:r>
            <a:endParaRPr lang="en-IN" sz="3200" dirty="0"/>
          </a:p>
        </p:txBody>
      </p:sp>
      <p:sp>
        <p:nvSpPr>
          <p:cNvPr id="137" name="Rectangle 136">
            <a:extLst>
              <a:ext uri="{FF2B5EF4-FFF2-40B4-BE49-F238E27FC236}">
                <a16:creationId xmlns:a16="http://schemas.microsoft.com/office/drawing/2014/main" id="{33724AF0-0775-E247-8168-97FC8F10B94D}"/>
              </a:ext>
            </a:extLst>
          </p:cNvPr>
          <p:cNvSpPr/>
          <p:nvPr/>
        </p:nvSpPr>
        <p:spPr>
          <a:xfrm>
            <a:off x="36142014" y="9210261"/>
            <a:ext cx="3175000" cy="649287"/>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GB" sz="3200" dirty="0"/>
              <a:t>Hallucination</a:t>
            </a:r>
            <a:endParaRPr lang="en-IN" sz="3200" dirty="0"/>
          </a:p>
        </p:txBody>
      </p:sp>
      <p:sp>
        <p:nvSpPr>
          <p:cNvPr id="138" name="Rectangle 137">
            <a:extLst>
              <a:ext uri="{FF2B5EF4-FFF2-40B4-BE49-F238E27FC236}">
                <a16:creationId xmlns:a16="http://schemas.microsoft.com/office/drawing/2014/main" id="{D2C95D9F-5B01-0A4D-5516-7C4297C5B496}"/>
              </a:ext>
            </a:extLst>
          </p:cNvPr>
          <p:cNvSpPr/>
          <p:nvPr/>
        </p:nvSpPr>
        <p:spPr>
          <a:xfrm>
            <a:off x="36142014" y="10264189"/>
            <a:ext cx="3175000" cy="649287"/>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GB" sz="3200"/>
              <a:t>Toxicity</a:t>
            </a:r>
            <a:endParaRPr lang="en-IN" sz="3200" dirty="0"/>
          </a:p>
        </p:txBody>
      </p:sp>
      <p:sp>
        <p:nvSpPr>
          <p:cNvPr id="139" name="Rectangle 138">
            <a:extLst>
              <a:ext uri="{FF2B5EF4-FFF2-40B4-BE49-F238E27FC236}">
                <a16:creationId xmlns:a16="http://schemas.microsoft.com/office/drawing/2014/main" id="{2BB78C39-E78F-DF42-252C-757AA59E9E7C}"/>
              </a:ext>
            </a:extLst>
          </p:cNvPr>
          <p:cNvSpPr/>
          <p:nvPr/>
        </p:nvSpPr>
        <p:spPr>
          <a:xfrm>
            <a:off x="36169306" y="11274223"/>
            <a:ext cx="3175000" cy="649287"/>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GB" sz="3200" dirty="0"/>
              <a:t>PII detector</a:t>
            </a:r>
            <a:endParaRPr lang="en-IN" sz="3200" dirty="0"/>
          </a:p>
        </p:txBody>
      </p:sp>
      <p:sp>
        <p:nvSpPr>
          <p:cNvPr id="140" name="Rectangle 139">
            <a:extLst>
              <a:ext uri="{FF2B5EF4-FFF2-40B4-BE49-F238E27FC236}">
                <a16:creationId xmlns:a16="http://schemas.microsoft.com/office/drawing/2014/main" id="{AF95BF62-3105-43D5-3CF0-28761F88F942}"/>
              </a:ext>
            </a:extLst>
          </p:cNvPr>
          <p:cNvSpPr/>
          <p:nvPr/>
        </p:nvSpPr>
        <p:spPr>
          <a:xfrm>
            <a:off x="36169306" y="12254976"/>
            <a:ext cx="3175000" cy="649287"/>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GB" sz="3200" dirty="0"/>
              <a:t>Criminality</a:t>
            </a:r>
            <a:endParaRPr lang="en-IN" sz="3200" dirty="0"/>
          </a:p>
        </p:txBody>
      </p:sp>
      <p:sp>
        <p:nvSpPr>
          <p:cNvPr id="141" name="Rectangle 140">
            <a:extLst>
              <a:ext uri="{FF2B5EF4-FFF2-40B4-BE49-F238E27FC236}">
                <a16:creationId xmlns:a16="http://schemas.microsoft.com/office/drawing/2014/main" id="{E2BF5B20-C3EA-C443-6CF9-50A03DDA7A09}"/>
              </a:ext>
            </a:extLst>
          </p:cNvPr>
          <p:cNvSpPr/>
          <p:nvPr/>
        </p:nvSpPr>
        <p:spPr>
          <a:xfrm>
            <a:off x="36169306" y="13308904"/>
            <a:ext cx="3175000" cy="649287"/>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GB" sz="3200" dirty="0"/>
              <a:t>Stereotype</a:t>
            </a:r>
            <a:endParaRPr lang="en-IN" sz="3200" dirty="0"/>
          </a:p>
        </p:txBody>
      </p:sp>
      <p:sp>
        <p:nvSpPr>
          <p:cNvPr id="142" name="Rectangle 141">
            <a:extLst>
              <a:ext uri="{FF2B5EF4-FFF2-40B4-BE49-F238E27FC236}">
                <a16:creationId xmlns:a16="http://schemas.microsoft.com/office/drawing/2014/main" id="{B916E9F9-D827-6AAE-9ED1-ACB02CB61884}"/>
              </a:ext>
            </a:extLst>
          </p:cNvPr>
          <p:cNvSpPr/>
          <p:nvPr/>
        </p:nvSpPr>
        <p:spPr>
          <a:xfrm>
            <a:off x="40144253" y="5658084"/>
            <a:ext cx="3175000" cy="5798420"/>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IN"/>
          </a:p>
        </p:txBody>
      </p:sp>
      <p:sp>
        <p:nvSpPr>
          <p:cNvPr id="143" name="Rectangle 142">
            <a:extLst>
              <a:ext uri="{FF2B5EF4-FFF2-40B4-BE49-F238E27FC236}">
                <a16:creationId xmlns:a16="http://schemas.microsoft.com/office/drawing/2014/main" id="{C69D79EF-9913-DEAD-7539-D5773E28CC26}"/>
              </a:ext>
            </a:extLst>
          </p:cNvPr>
          <p:cNvSpPr/>
          <p:nvPr/>
        </p:nvSpPr>
        <p:spPr>
          <a:xfrm>
            <a:off x="40492094" y="6145632"/>
            <a:ext cx="2526756" cy="7676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a:t>Score </a:t>
            </a:r>
            <a:endParaRPr lang="en-IN" sz="3600" dirty="0"/>
          </a:p>
        </p:txBody>
      </p:sp>
      <p:sp>
        <p:nvSpPr>
          <p:cNvPr id="144" name="Rectangle 143">
            <a:extLst>
              <a:ext uri="{FF2B5EF4-FFF2-40B4-BE49-F238E27FC236}">
                <a16:creationId xmlns:a16="http://schemas.microsoft.com/office/drawing/2014/main" id="{5E48B106-3846-7842-2C4D-B6F35FEE3F95}"/>
              </a:ext>
            </a:extLst>
          </p:cNvPr>
          <p:cNvSpPr/>
          <p:nvPr/>
        </p:nvSpPr>
        <p:spPr>
          <a:xfrm>
            <a:off x="40526888" y="7370964"/>
            <a:ext cx="2526756" cy="7676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a:t>Reason </a:t>
            </a:r>
            <a:endParaRPr lang="en-IN" sz="3600" dirty="0"/>
          </a:p>
        </p:txBody>
      </p:sp>
      <p:sp>
        <p:nvSpPr>
          <p:cNvPr id="145" name="Rectangle 144">
            <a:extLst>
              <a:ext uri="{FF2B5EF4-FFF2-40B4-BE49-F238E27FC236}">
                <a16:creationId xmlns:a16="http://schemas.microsoft.com/office/drawing/2014/main" id="{4B343462-4715-E565-1E56-5D06CF815474}"/>
              </a:ext>
            </a:extLst>
          </p:cNvPr>
          <p:cNvSpPr/>
          <p:nvPr/>
        </p:nvSpPr>
        <p:spPr>
          <a:xfrm>
            <a:off x="40565700" y="8850039"/>
            <a:ext cx="2526756" cy="20938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3600" dirty="0"/>
              <a:t>Additional insights on Score &amp; Reason </a:t>
            </a:r>
            <a:endParaRPr lang="en-IN" sz="3600" dirty="0"/>
          </a:p>
        </p:txBody>
      </p:sp>
      <p:pic>
        <p:nvPicPr>
          <p:cNvPr id="147" name="Picture 146">
            <a:extLst>
              <a:ext uri="{FF2B5EF4-FFF2-40B4-BE49-F238E27FC236}">
                <a16:creationId xmlns:a16="http://schemas.microsoft.com/office/drawing/2014/main" id="{2A1CB85D-A588-DCDF-DC79-B2749F25F9F7}"/>
              </a:ext>
            </a:extLst>
          </p:cNvPr>
          <p:cNvPicPr>
            <a:picLocks noChangeAspect="1"/>
          </p:cNvPicPr>
          <p:nvPr/>
        </p:nvPicPr>
        <p:blipFill>
          <a:blip r:embed="rId2"/>
          <a:stretch>
            <a:fillRect/>
          </a:stretch>
        </p:blipFill>
        <p:spPr>
          <a:xfrm>
            <a:off x="42524104" y="5731321"/>
            <a:ext cx="750520" cy="750520"/>
          </a:xfrm>
          <a:prstGeom prst="rect">
            <a:avLst/>
          </a:prstGeom>
        </p:spPr>
      </p:pic>
      <p:pic>
        <p:nvPicPr>
          <p:cNvPr id="148" name="Picture 147">
            <a:extLst>
              <a:ext uri="{FF2B5EF4-FFF2-40B4-BE49-F238E27FC236}">
                <a16:creationId xmlns:a16="http://schemas.microsoft.com/office/drawing/2014/main" id="{A4CD390D-DEB3-7865-9A43-149D6ABFA301}"/>
              </a:ext>
            </a:extLst>
          </p:cNvPr>
          <p:cNvPicPr>
            <a:picLocks noChangeAspect="1"/>
          </p:cNvPicPr>
          <p:nvPr/>
        </p:nvPicPr>
        <p:blipFill>
          <a:blip r:embed="rId2"/>
          <a:stretch>
            <a:fillRect/>
          </a:stretch>
        </p:blipFill>
        <p:spPr>
          <a:xfrm>
            <a:off x="42563918" y="7057775"/>
            <a:ext cx="750520" cy="750520"/>
          </a:xfrm>
          <a:prstGeom prst="rect">
            <a:avLst/>
          </a:prstGeom>
        </p:spPr>
      </p:pic>
      <p:pic>
        <p:nvPicPr>
          <p:cNvPr id="150" name="Picture 149">
            <a:extLst>
              <a:ext uri="{FF2B5EF4-FFF2-40B4-BE49-F238E27FC236}">
                <a16:creationId xmlns:a16="http://schemas.microsoft.com/office/drawing/2014/main" id="{1F799B65-D447-3FCC-EAEA-804B396395CB}"/>
              </a:ext>
            </a:extLst>
          </p:cNvPr>
          <p:cNvPicPr>
            <a:picLocks noChangeAspect="1"/>
          </p:cNvPicPr>
          <p:nvPr/>
        </p:nvPicPr>
        <p:blipFill>
          <a:blip r:embed="rId3"/>
          <a:stretch>
            <a:fillRect/>
          </a:stretch>
        </p:blipFill>
        <p:spPr>
          <a:xfrm>
            <a:off x="42442005" y="10205719"/>
            <a:ext cx="863875" cy="863875"/>
          </a:xfrm>
          <a:prstGeom prst="rect">
            <a:avLst/>
          </a:prstGeom>
        </p:spPr>
      </p:pic>
      <p:pic>
        <p:nvPicPr>
          <p:cNvPr id="152" name="Picture 151">
            <a:extLst>
              <a:ext uri="{FF2B5EF4-FFF2-40B4-BE49-F238E27FC236}">
                <a16:creationId xmlns:a16="http://schemas.microsoft.com/office/drawing/2014/main" id="{10B81BA3-F8F5-5CD9-9CCA-11330A9F212C}"/>
              </a:ext>
            </a:extLst>
          </p:cNvPr>
          <p:cNvPicPr>
            <a:picLocks noChangeAspect="1"/>
          </p:cNvPicPr>
          <p:nvPr/>
        </p:nvPicPr>
        <p:blipFill>
          <a:blip r:embed="rId4"/>
          <a:stretch>
            <a:fillRect/>
          </a:stretch>
        </p:blipFill>
        <p:spPr>
          <a:xfrm>
            <a:off x="18909690" y="4809714"/>
            <a:ext cx="1691230" cy="1691230"/>
          </a:xfrm>
          <a:prstGeom prst="rect">
            <a:avLst/>
          </a:prstGeom>
        </p:spPr>
      </p:pic>
      <p:cxnSp>
        <p:nvCxnSpPr>
          <p:cNvPr id="154" name="Straight Arrow Connector 153">
            <a:extLst>
              <a:ext uri="{FF2B5EF4-FFF2-40B4-BE49-F238E27FC236}">
                <a16:creationId xmlns:a16="http://schemas.microsoft.com/office/drawing/2014/main" id="{482A1DA5-0308-434B-AA08-FB0BBF601CF2}"/>
              </a:ext>
            </a:extLst>
          </p:cNvPr>
          <p:cNvCxnSpPr/>
          <p:nvPr/>
        </p:nvCxnSpPr>
        <p:spPr>
          <a:xfrm>
            <a:off x="33787812" y="8208191"/>
            <a:ext cx="1157591"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55" name="Straight Arrow Connector 154">
            <a:extLst>
              <a:ext uri="{FF2B5EF4-FFF2-40B4-BE49-F238E27FC236}">
                <a16:creationId xmlns:a16="http://schemas.microsoft.com/office/drawing/2014/main" id="{0AEDB7F4-61C1-0DF5-A930-FF90A443B585}"/>
              </a:ext>
            </a:extLst>
          </p:cNvPr>
          <p:cNvCxnSpPr/>
          <p:nvPr/>
        </p:nvCxnSpPr>
        <p:spPr>
          <a:xfrm>
            <a:off x="39653089" y="8122050"/>
            <a:ext cx="540025"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57" name="Circle: Hollow 156">
            <a:extLst>
              <a:ext uri="{FF2B5EF4-FFF2-40B4-BE49-F238E27FC236}">
                <a16:creationId xmlns:a16="http://schemas.microsoft.com/office/drawing/2014/main" id="{063EDC90-F540-74E1-0B85-E9988219F5B7}"/>
              </a:ext>
            </a:extLst>
          </p:cNvPr>
          <p:cNvSpPr/>
          <p:nvPr/>
        </p:nvSpPr>
        <p:spPr>
          <a:xfrm>
            <a:off x="7982048" y="15657397"/>
            <a:ext cx="5813458" cy="5571490"/>
          </a:xfrm>
          <a:prstGeom prst="donu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58" name="Circle: Hollow 157">
            <a:extLst>
              <a:ext uri="{FF2B5EF4-FFF2-40B4-BE49-F238E27FC236}">
                <a16:creationId xmlns:a16="http://schemas.microsoft.com/office/drawing/2014/main" id="{D212A3B5-5B89-EB73-DBAD-7398F2817583}"/>
              </a:ext>
            </a:extLst>
          </p:cNvPr>
          <p:cNvSpPr/>
          <p:nvPr/>
        </p:nvSpPr>
        <p:spPr>
          <a:xfrm>
            <a:off x="14612500" y="15632953"/>
            <a:ext cx="5813458" cy="5571490"/>
          </a:xfrm>
          <a:prstGeom prst="donu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59" name="Circle: Hollow 158">
            <a:extLst>
              <a:ext uri="{FF2B5EF4-FFF2-40B4-BE49-F238E27FC236}">
                <a16:creationId xmlns:a16="http://schemas.microsoft.com/office/drawing/2014/main" id="{86D4643A-6027-7E48-97D3-6F89B7D5FC35}"/>
              </a:ext>
            </a:extLst>
          </p:cNvPr>
          <p:cNvSpPr/>
          <p:nvPr/>
        </p:nvSpPr>
        <p:spPr>
          <a:xfrm>
            <a:off x="21089640" y="15641785"/>
            <a:ext cx="5813458" cy="5571490"/>
          </a:xfrm>
          <a:prstGeom prst="donu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60" name="Circle: Hollow 159">
            <a:extLst>
              <a:ext uri="{FF2B5EF4-FFF2-40B4-BE49-F238E27FC236}">
                <a16:creationId xmlns:a16="http://schemas.microsoft.com/office/drawing/2014/main" id="{12671826-D05F-4B75-141A-BAB7787A87E9}"/>
              </a:ext>
            </a:extLst>
          </p:cNvPr>
          <p:cNvSpPr/>
          <p:nvPr/>
        </p:nvSpPr>
        <p:spPr>
          <a:xfrm>
            <a:off x="28006714" y="15580439"/>
            <a:ext cx="5813458" cy="5571490"/>
          </a:xfrm>
          <a:prstGeom prst="donu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61" name="Circle: Hollow 160">
            <a:extLst>
              <a:ext uri="{FF2B5EF4-FFF2-40B4-BE49-F238E27FC236}">
                <a16:creationId xmlns:a16="http://schemas.microsoft.com/office/drawing/2014/main" id="{8CAC7385-A7EE-8D40-28A4-89348D60D505}"/>
              </a:ext>
            </a:extLst>
          </p:cNvPr>
          <p:cNvSpPr/>
          <p:nvPr/>
        </p:nvSpPr>
        <p:spPr>
          <a:xfrm>
            <a:off x="34637166" y="15555995"/>
            <a:ext cx="5813458" cy="5571490"/>
          </a:xfrm>
          <a:prstGeom prst="donu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63" name="Rectangle 162">
            <a:extLst>
              <a:ext uri="{FF2B5EF4-FFF2-40B4-BE49-F238E27FC236}">
                <a16:creationId xmlns:a16="http://schemas.microsoft.com/office/drawing/2014/main" id="{F6B093CC-E74F-8DDA-1A0F-C791B8424092}"/>
              </a:ext>
            </a:extLst>
          </p:cNvPr>
          <p:cNvSpPr/>
          <p:nvPr/>
        </p:nvSpPr>
        <p:spPr>
          <a:xfrm>
            <a:off x="1545588" y="15512239"/>
            <a:ext cx="42584921" cy="29293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5400" b="1" dirty="0">
              <a:solidFill>
                <a:srgbClr val="00B0F0"/>
              </a:solidFill>
            </a:endParaRPr>
          </a:p>
        </p:txBody>
      </p:sp>
      <p:pic>
        <p:nvPicPr>
          <p:cNvPr id="165" name="Picture 164">
            <a:extLst>
              <a:ext uri="{FF2B5EF4-FFF2-40B4-BE49-F238E27FC236}">
                <a16:creationId xmlns:a16="http://schemas.microsoft.com/office/drawing/2014/main" id="{501C603A-7414-2952-A488-67A5092D8392}"/>
              </a:ext>
            </a:extLst>
          </p:cNvPr>
          <p:cNvPicPr>
            <a:picLocks noChangeAspect="1"/>
          </p:cNvPicPr>
          <p:nvPr/>
        </p:nvPicPr>
        <p:blipFill>
          <a:blip r:embed="rId5"/>
          <a:stretch>
            <a:fillRect/>
          </a:stretch>
        </p:blipFill>
        <p:spPr>
          <a:xfrm>
            <a:off x="9512511" y="16377266"/>
            <a:ext cx="2827233" cy="2827233"/>
          </a:xfrm>
          <a:prstGeom prst="rect">
            <a:avLst/>
          </a:prstGeom>
        </p:spPr>
      </p:pic>
      <p:pic>
        <p:nvPicPr>
          <p:cNvPr id="169" name="Picture 168">
            <a:extLst>
              <a:ext uri="{FF2B5EF4-FFF2-40B4-BE49-F238E27FC236}">
                <a16:creationId xmlns:a16="http://schemas.microsoft.com/office/drawing/2014/main" id="{36BAD8BE-C6E0-6B9D-A38B-18EAB9BBE20E}"/>
              </a:ext>
            </a:extLst>
          </p:cNvPr>
          <p:cNvPicPr>
            <a:picLocks noChangeAspect="1"/>
          </p:cNvPicPr>
          <p:nvPr/>
        </p:nvPicPr>
        <p:blipFill>
          <a:blip r:embed="rId6"/>
          <a:stretch>
            <a:fillRect/>
          </a:stretch>
        </p:blipFill>
        <p:spPr>
          <a:xfrm>
            <a:off x="16348402" y="16798843"/>
            <a:ext cx="2176707" cy="2176707"/>
          </a:xfrm>
          <a:prstGeom prst="rect">
            <a:avLst/>
          </a:prstGeom>
        </p:spPr>
      </p:pic>
      <p:pic>
        <p:nvPicPr>
          <p:cNvPr id="171" name="Picture 170">
            <a:extLst>
              <a:ext uri="{FF2B5EF4-FFF2-40B4-BE49-F238E27FC236}">
                <a16:creationId xmlns:a16="http://schemas.microsoft.com/office/drawing/2014/main" id="{7947D2F7-4A49-1043-180C-0A2603D5E6E8}"/>
              </a:ext>
            </a:extLst>
          </p:cNvPr>
          <p:cNvPicPr>
            <a:picLocks noChangeAspect="1"/>
          </p:cNvPicPr>
          <p:nvPr/>
        </p:nvPicPr>
        <p:blipFill>
          <a:blip r:embed="rId7"/>
          <a:stretch>
            <a:fillRect/>
          </a:stretch>
        </p:blipFill>
        <p:spPr>
          <a:xfrm>
            <a:off x="22677140" y="16614107"/>
            <a:ext cx="2552494" cy="2552494"/>
          </a:xfrm>
          <a:prstGeom prst="rect">
            <a:avLst/>
          </a:prstGeom>
        </p:spPr>
      </p:pic>
      <p:pic>
        <p:nvPicPr>
          <p:cNvPr id="173" name="Picture 172">
            <a:extLst>
              <a:ext uri="{FF2B5EF4-FFF2-40B4-BE49-F238E27FC236}">
                <a16:creationId xmlns:a16="http://schemas.microsoft.com/office/drawing/2014/main" id="{718B5EEF-6763-CDE0-9491-A57C6AECBF8B}"/>
              </a:ext>
            </a:extLst>
          </p:cNvPr>
          <p:cNvPicPr>
            <a:picLocks noChangeAspect="1"/>
          </p:cNvPicPr>
          <p:nvPr/>
        </p:nvPicPr>
        <p:blipFill>
          <a:blip r:embed="rId8"/>
          <a:stretch>
            <a:fillRect/>
          </a:stretch>
        </p:blipFill>
        <p:spPr>
          <a:xfrm>
            <a:off x="29462897" y="16321559"/>
            <a:ext cx="2935927" cy="2935927"/>
          </a:xfrm>
          <a:prstGeom prst="rect">
            <a:avLst/>
          </a:prstGeom>
        </p:spPr>
      </p:pic>
      <p:pic>
        <p:nvPicPr>
          <p:cNvPr id="175" name="Picture 174" descr="A hand cursor and check mark&#10;&#10;Description automatically generated">
            <a:extLst>
              <a:ext uri="{FF2B5EF4-FFF2-40B4-BE49-F238E27FC236}">
                <a16:creationId xmlns:a16="http://schemas.microsoft.com/office/drawing/2014/main" id="{ADE4AF6F-614E-FAC0-203A-5EE8ECF91E5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6476384" y="16635214"/>
            <a:ext cx="2267067" cy="2529565"/>
          </a:xfrm>
          <a:prstGeom prst="rect">
            <a:avLst/>
          </a:prstGeom>
        </p:spPr>
      </p:pic>
      <p:sp>
        <p:nvSpPr>
          <p:cNvPr id="176" name="Oval 175">
            <a:extLst>
              <a:ext uri="{FF2B5EF4-FFF2-40B4-BE49-F238E27FC236}">
                <a16:creationId xmlns:a16="http://schemas.microsoft.com/office/drawing/2014/main" id="{6EBD4609-38E9-8610-3922-0E1C598AB543}"/>
              </a:ext>
            </a:extLst>
          </p:cNvPr>
          <p:cNvSpPr/>
          <p:nvPr/>
        </p:nvSpPr>
        <p:spPr>
          <a:xfrm>
            <a:off x="10415570" y="20160244"/>
            <a:ext cx="1021116" cy="805069"/>
          </a:xfrm>
          <a:prstGeom prst="ellipse">
            <a:avLst/>
          </a:prstGeom>
          <a:solidFill>
            <a:schemeClr val="tx1">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1</a:t>
            </a:r>
            <a:endParaRPr lang="en-IN" sz="1200" dirty="0">
              <a:solidFill>
                <a:schemeClr val="tx1"/>
              </a:solidFill>
            </a:endParaRPr>
          </a:p>
        </p:txBody>
      </p:sp>
      <p:sp>
        <p:nvSpPr>
          <p:cNvPr id="177" name="Oval 176">
            <a:extLst>
              <a:ext uri="{FF2B5EF4-FFF2-40B4-BE49-F238E27FC236}">
                <a16:creationId xmlns:a16="http://schemas.microsoft.com/office/drawing/2014/main" id="{A9D94F02-C7D8-B30D-2A2E-D8FE05A98F64}"/>
              </a:ext>
            </a:extLst>
          </p:cNvPr>
          <p:cNvSpPr/>
          <p:nvPr/>
        </p:nvSpPr>
        <p:spPr>
          <a:xfrm>
            <a:off x="17071206" y="20160244"/>
            <a:ext cx="1021116" cy="805069"/>
          </a:xfrm>
          <a:prstGeom prst="ellipse">
            <a:avLst/>
          </a:prstGeom>
          <a:solidFill>
            <a:schemeClr val="tx1">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2</a:t>
            </a:r>
            <a:endParaRPr lang="en-IN" sz="1200" dirty="0">
              <a:solidFill>
                <a:schemeClr val="tx1"/>
              </a:solidFill>
            </a:endParaRPr>
          </a:p>
        </p:txBody>
      </p:sp>
      <p:sp>
        <p:nvSpPr>
          <p:cNvPr id="178" name="Oval 177">
            <a:extLst>
              <a:ext uri="{FF2B5EF4-FFF2-40B4-BE49-F238E27FC236}">
                <a16:creationId xmlns:a16="http://schemas.microsoft.com/office/drawing/2014/main" id="{566BE7D7-6F5C-ABA5-7578-08C9D8102ED2}"/>
              </a:ext>
            </a:extLst>
          </p:cNvPr>
          <p:cNvSpPr/>
          <p:nvPr/>
        </p:nvSpPr>
        <p:spPr>
          <a:xfrm>
            <a:off x="23379179" y="20253703"/>
            <a:ext cx="1021116" cy="805069"/>
          </a:xfrm>
          <a:prstGeom prst="ellipse">
            <a:avLst/>
          </a:prstGeom>
          <a:solidFill>
            <a:schemeClr val="tx1">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3</a:t>
            </a:r>
            <a:endParaRPr lang="en-IN" sz="1200" dirty="0">
              <a:solidFill>
                <a:schemeClr val="tx1"/>
              </a:solidFill>
            </a:endParaRPr>
          </a:p>
        </p:txBody>
      </p:sp>
      <p:sp>
        <p:nvSpPr>
          <p:cNvPr id="179" name="Oval 178">
            <a:extLst>
              <a:ext uri="{FF2B5EF4-FFF2-40B4-BE49-F238E27FC236}">
                <a16:creationId xmlns:a16="http://schemas.microsoft.com/office/drawing/2014/main" id="{28393D29-7EFB-C648-A61D-B1CDBB9E1299}"/>
              </a:ext>
            </a:extLst>
          </p:cNvPr>
          <p:cNvSpPr/>
          <p:nvPr/>
        </p:nvSpPr>
        <p:spPr>
          <a:xfrm>
            <a:off x="30457006" y="20125794"/>
            <a:ext cx="1021116" cy="805069"/>
          </a:xfrm>
          <a:prstGeom prst="ellipse">
            <a:avLst/>
          </a:prstGeom>
          <a:solidFill>
            <a:schemeClr val="tx1">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4</a:t>
            </a:r>
            <a:endParaRPr lang="en-IN" sz="1200" dirty="0">
              <a:solidFill>
                <a:schemeClr val="tx1"/>
              </a:solidFill>
            </a:endParaRPr>
          </a:p>
        </p:txBody>
      </p:sp>
      <p:sp>
        <p:nvSpPr>
          <p:cNvPr id="180" name="Oval 179">
            <a:extLst>
              <a:ext uri="{FF2B5EF4-FFF2-40B4-BE49-F238E27FC236}">
                <a16:creationId xmlns:a16="http://schemas.microsoft.com/office/drawing/2014/main" id="{32B3BA85-BE5A-12E8-53B9-EBBB44FD9ABE}"/>
              </a:ext>
            </a:extLst>
          </p:cNvPr>
          <p:cNvSpPr/>
          <p:nvPr/>
        </p:nvSpPr>
        <p:spPr>
          <a:xfrm>
            <a:off x="37173270" y="20057836"/>
            <a:ext cx="1021116" cy="805069"/>
          </a:xfrm>
          <a:prstGeom prst="ellipse">
            <a:avLst/>
          </a:prstGeom>
          <a:solidFill>
            <a:schemeClr val="tx1">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5</a:t>
            </a:r>
            <a:endParaRPr lang="en-IN" sz="1200" dirty="0">
              <a:solidFill>
                <a:schemeClr val="tx1"/>
              </a:solidFill>
            </a:endParaRPr>
          </a:p>
        </p:txBody>
      </p:sp>
      <p:sp>
        <p:nvSpPr>
          <p:cNvPr id="181" name="Rectangle: Rounded Corners 180">
            <a:extLst>
              <a:ext uri="{FF2B5EF4-FFF2-40B4-BE49-F238E27FC236}">
                <a16:creationId xmlns:a16="http://schemas.microsoft.com/office/drawing/2014/main" id="{8D549380-99B7-D89F-6CE6-9EB8C58D4821}"/>
              </a:ext>
            </a:extLst>
          </p:cNvPr>
          <p:cNvSpPr/>
          <p:nvPr/>
        </p:nvSpPr>
        <p:spPr>
          <a:xfrm>
            <a:off x="2297433" y="16252771"/>
            <a:ext cx="3911600" cy="3626255"/>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000" dirty="0"/>
              <a:t>AGENTIC WORKFLOW SIMPLIFIED VIEW</a:t>
            </a:r>
            <a:endParaRPr lang="en-IN" sz="4000" dirty="0"/>
          </a:p>
        </p:txBody>
      </p:sp>
      <p:sp>
        <p:nvSpPr>
          <p:cNvPr id="182" name="Rectangle: Rounded Corners 181">
            <a:extLst>
              <a:ext uri="{FF2B5EF4-FFF2-40B4-BE49-F238E27FC236}">
                <a16:creationId xmlns:a16="http://schemas.microsoft.com/office/drawing/2014/main" id="{1EDFB3A1-7624-406A-63D3-85522E77E40B}"/>
              </a:ext>
            </a:extLst>
          </p:cNvPr>
          <p:cNvSpPr/>
          <p:nvPr/>
        </p:nvSpPr>
        <p:spPr>
          <a:xfrm>
            <a:off x="7124327" y="15563901"/>
            <a:ext cx="6850196" cy="828479"/>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200" b="1" dirty="0">
                <a:solidFill>
                  <a:srgbClr val="00B0F0"/>
                </a:solidFill>
              </a:rPr>
              <a:t>GOAL, TARGET &amp; INSTRUCTION</a:t>
            </a:r>
          </a:p>
        </p:txBody>
      </p:sp>
      <p:sp>
        <p:nvSpPr>
          <p:cNvPr id="183" name="Rectangle: Rounded Corners 182">
            <a:extLst>
              <a:ext uri="{FF2B5EF4-FFF2-40B4-BE49-F238E27FC236}">
                <a16:creationId xmlns:a16="http://schemas.microsoft.com/office/drawing/2014/main" id="{41A94C1C-9B58-0C8B-7921-682558E53231}"/>
              </a:ext>
            </a:extLst>
          </p:cNvPr>
          <p:cNvSpPr/>
          <p:nvPr/>
        </p:nvSpPr>
        <p:spPr>
          <a:xfrm>
            <a:off x="14613787" y="15546527"/>
            <a:ext cx="5726974" cy="8128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200" b="1" dirty="0">
                <a:solidFill>
                  <a:srgbClr val="00B0F0"/>
                </a:solidFill>
              </a:rPr>
              <a:t>REASONING &amp; FEEDBACK</a:t>
            </a:r>
          </a:p>
        </p:txBody>
      </p:sp>
      <p:sp>
        <p:nvSpPr>
          <p:cNvPr id="184" name="Rectangle: Rounded Corners 183">
            <a:extLst>
              <a:ext uri="{FF2B5EF4-FFF2-40B4-BE49-F238E27FC236}">
                <a16:creationId xmlns:a16="http://schemas.microsoft.com/office/drawing/2014/main" id="{D95E4FDC-A17D-09AB-F590-5436FB04304A}"/>
              </a:ext>
            </a:extLst>
          </p:cNvPr>
          <p:cNvSpPr/>
          <p:nvPr/>
        </p:nvSpPr>
        <p:spPr>
          <a:xfrm>
            <a:off x="21140774" y="15519547"/>
            <a:ext cx="5726974" cy="8128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200" b="1" dirty="0">
                <a:solidFill>
                  <a:srgbClr val="00B0F0"/>
                </a:solidFill>
              </a:rPr>
              <a:t>WORKFLOW GENERATION</a:t>
            </a:r>
          </a:p>
        </p:txBody>
      </p:sp>
      <p:sp>
        <p:nvSpPr>
          <p:cNvPr id="185" name="Rectangle: Rounded Corners 184">
            <a:extLst>
              <a:ext uri="{FF2B5EF4-FFF2-40B4-BE49-F238E27FC236}">
                <a16:creationId xmlns:a16="http://schemas.microsoft.com/office/drawing/2014/main" id="{DE7D45BB-E07C-DE03-90C6-50A972DA0D2F}"/>
              </a:ext>
            </a:extLst>
          </p:cNvPr>
          <p:cNvSpPr/>
          <p:nvPr/>
        </p:nvSpPr>
        <p:spPr>
          <a:xfrm>
            <a:off x="27916247" y="15468379"/>
            <a:ext cx="5726974" cy="8128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200" b="1" dirty="0">
                <a:solidFill>
                  <a:srgbClr val="00B0F0"/>
                </a:solidFill>
              </a:rPr>
              <a:t>EXECUTION</a:t>
            </a:r>
          </a:p>
        </p:txBody>
      </p:sp>
      <p:sp>
        <p:nvSpPr>
          <p:cNvPr id="186" name="Rectangle: Rounded Corners 185">
            <a:extLst>
              <a:ext uri="{FF2B5EF4-FFF2-40B4-BE49-F238E27FC236}">
                <a16:creationId xmlns:a16="http://schemas.microsoft.com/office/drawing/2014/main" id="{673A18FF-6B4E-AAC1-B622-99D9A7A5CDF0}"/>
              </a:ext>
            </a:extLst>
          </p:cNvPr>
          <p:cNvSpPr/>
          <p:nvPr/>
        </p:nvSpPr>
        <p:spPr>
          <a:xfrm>
            <a:off x="34879171" y="15587086"/>
            <a:ext cx="5726974" cy="8128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200" b="1" dirty="0">
                <a:solidFill>
                  <a:srgbClr val="00B0F0"/>
                </a:solidFill>
              </a:rPr>
              <a:t>OUTCOME</a:t>
            </a:r>
          </a:p>
        </p:txBody>
      </p:sp>
      <p:sp>
        <p:nvSpPr>
          <p:cNvPr id="2" name="TextBox 1">
            <a:extLst>
              <a:ext uri="{FF2B5EF4-FFF2-40B4-BE49-F238E27FC236}">
                <a16:creationId xmlns:a16="http://schemas.microsoft.com/office/drawing/2014/main" id="{8F2B86D4-6FB0-AD34-48A6-C07D0C194328}"/>
              </a:ext>
            </a:extLst>
          </p:cNvPr>
          <p:cNvSpPr txBox="1"/>
          <p:nvPr/>
        </p:nvSpPr>
        <p:spPr>
          <a:xfrm>
            <a:off x="23112789" y="13051667"/>
            <a:ext cx="11947137" cy="1855675"/>
          </a:xfrm>
          <a:prstGeom prst="rect">
            <a:avLst/>
          </a:prstGeom>
          <a:noFill/>
        </p:spPr>
        <p:txBody>
          <a:bodyPr wrap="square" lIns="0" tIns="0" rIns="0" bIns="0" rtlCol="0">
            <a:noAutofit/>
          </a:bodyPr>
          <a:lstStyle/>
          <a:p>
            <a:pPr algn="l"/>
            <a:r>
              <a:rPr lang="en-GB" sz="4000" dirty="0">
                <a:solidFill>
                  <a:schemeClr val="bg1"/>
                </a:solidFill>
              </a:rPr>
              <a:t>Agents extend the capability of LLM by leveraging information gathered , suggest actions &amp; plan and execute complex tasks </a:t>
            </a:r>
            <a:endParaRPr lang="en-IN" sz="4000" dirty="0">
              <a:solidFill>
                <a:schemeClr val="bg1"/>
              </a:solidFill>
            </a:endParaRPr>
          </a:p>
        </p:txBody>
      </p:sp>
      <p:sp>
        <p:nvSpPr>
          <p:cNvPr id="7" name="Rectangle: Rounded Corners 6">
            <a:extLst>
              <a:ext uri="{FF2B5EF4-FFF2-40B4-BE49-F238E27FC236}">
                <a16:creationId xmlns:a16="http://schemas.microsoft.com/office/drawing/2014/main" id="{5E32965E-1C08-775B-4145-8280FBA07A69}"/>
              </a:ext>
            </a:extLst>
          </p:cNvPr>
          <p:cNvSpPr/>
          <p:nvPr/>
        </p:nvSpPr>
        <p:spPr>
          <a:xfrm>
            <a:off x="2685894" y="2723920"/>
            <a:ext cx="8098972" cy="803942"/>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6600" dirty="0"/>
              <a:t>Traditional Gen AI Assurance Workflow</a:t>
            </a:r>
            <a:endParaRPr lang="en-IN" sz="6600" dirty="0"/>
          </a:p>
        </p:txBody>
      </p:sp>
      <p:sp>
        <p:nvSpPr>
          <p:cNvPr id="8" name="Rectangle: Rounded Corners 7">
            <a:extLst>
              <a:ext uri="{FF2B5EF4-FFF2-40B4-BE49-F238E27FC236}">
                <a16:creationId xmlns:a16="http://schemas.microsoft.com/office/drawing/2014/main" id="{3C7DF0EB-3B71-F7F5-4C4B-AF293EC1569F}"/>
              </a:ext>
            </a:extLst>
          </p:cNvPr>
          <p:cNvSpPr/>
          <p:nvPr/>
        </p:nvSpPr>
        <p:spPr>
          <a:xfrm>
            <a:off x="23470466" y="2353169"/>
            <a:ext cx="8098972" cy="803942"/>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6600" dirty="0"/>
              <a:t>Multi Agentic Gen AI Assurance Workflow</a:t>
            </a:r>
            <a:endParaRPr lang="en-IN" sz="6600" dirty="0"/>
          </a:p>
        </p:txBody>
      </p:sp>
    </p:spTree>
    <p:extLst>
      <p:ext uri="{BB962C8B-B14F-4D97-AF65-F5344CB8AC3E}">
        <p14:creationId xmlns:p14="http://schemas.microsoft.com/office/powerpoint/2010/main" val="17102691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14BA2A-2ED4-1C32-1BF3-22CC22CC75C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9D00AF8-07E7-20F7-1287-82FCAE0C809C}"/>
              </a:ext>
            </a:extLst>
          </p:cNvPr>
          <p:cNvSpPr>
            <a:spLocks noGrp="1"/>
          </p:cNvSpPr>
          <p:nvPr>
            <p:ph type="title"/>
          </p:nvPr>
        </p:nvSpPr>
        <p:spPr>
          <a:xfrm>
            <a:off x="1486419" y="92480"/>
            <a:ext cx="39212126" cy="970210"/>
          </a:xfrm>
        </p:spPr>
        <p:txBody>
          <a:bodyPr/>
          <a:lstStyle/>
          <a:p>
            <a:r>
              <a:rPr lang="en-GB" sz="8000" dirty="0"/>
              <a:t>Advantages of Traditional Gen AI VS Agentic Gen AI</a:t>
            </a:r>
            <a:endParaRPr lang="en-IN" sz="8000" dirty="0"/>
          </a:p>
        </p:txBody>
      </p:sp>
      <p:sp>
        <p:nvSpPr>
          <p:cNvPr id="2" name="Arrow: Pentagon 1">
            <a:extLst>
              <a:ext uri="{FF2B5EF4-FFF2-40B4-BE49-F238E27FC236}">
                <a16:creationId xmlns:a16="http://schemas.microsoft.com/office/drawing/2014/main" id="{BD359288-DB96-5860-E3C9-3BD58986B010}"/>
              </a:ext>
            </a:extLst>
          </p:cNvPr>
          <p:cNvSpPr/>
          <p:nvPr/>
        </p:nvSpPr>
        <p:spPr>
          <a:xfrm rot="16200000">
            <a:off x="20932919" y="16645555"/>
            <a:ext cx="3621535" cy="6139543"/>
          </a:xfrm>
          <a:prstGeom prst="homePlate">
            <a:avLst/>
          </a:prstGeom>
          <a:solidFill>
            <a:schemeClr val="tx1">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8" name="Straight Connector 7">
            <a:extLst>
              <a:ext uri="{FF2B5EF4-FFF2-40B4-BE49-F238E27FC236}">
                <a16:creationId xmlns:a16="http://schemas.microsoft.com/office/drawing/2014/main" id="{160964AB-7FAB-52C0-421A-BCA108DBB5C8}"/>
              </a:ext>
            </a:extLst>
          </p:cNvPr>
          <p:cNvCxnSpPr/>
          <p:nvPr/>
        </p:nvCxnSpPr>
        <p:spPr>
          <a:xfrm>
            <a:off x="12209739" y="17904561"/>
            <a:ext cx="21782314" cy="0"/>
          </a:xfrm>
          <a:prstGeom prst="line">
            <a:avLst/>
          </a:prstGeom>
          <a:ln w="57150"/>
        </p:spPr>
        <p:style>
          <a:lnRef idx="1">
            <a:schemeClr val="accent2"/>
          </a:lnRef>
          <a:fillRef idx="0">
            <a:schemeClr val="accent2"/>
          </a:fillRef>
          <a:effectRef idx="0">
            <a:schemeClr val="accent2"/>
          </a:effectRef>
          <a:fontRef idx="minor">
            <a:schemeClr val="tx1"/>
          </a:fontRef>
        </p:style>
      </p:cxnSp>
      <p:sp>
        <p:nvSpPr>
          <p:cNvPr id="11" name="Flowchart: Delay 10">
            <a:extLst>
              <a:ext uri="{FF2B5EF4-FFF2-40B4-BE49-F238E27FC236}">
                <a16:creationId xmlns:a16="http://schemas.microsoft.com/office/drawing/2014/main" id="{068AC2F8-F943-DBE3-1C7A-3A54B6C51994}"/>
              </a:ext>
            </a:extLst>
          </p:cNvPr>
          <p:cNvSpPr/>
          <p:nvPr/>
        </p:nvSpPr>
        <p:spPr>
          <a:xfrm rot="5400000">
            <a:off x="11303732" y="12964943"/>
            <a:ext cx="1812013" cy="6694714"/>
          </a:xfrm>
          <a:prstGeom prst="flowChartDelay">
            <a:avLst/>
          </a:prstGeom>
          <a:solidFill>
            <a:schemeClr val="tx1">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Flowchart: Delay 11">
            <a:extLst>
              <a:ext uri="{FF2B5EF4-FFF2-40B4-BE49-F238E27FC236}">
                <a16:creationId xmlns:a16="http://schemas.microsoft.com/office/drawing/2014/main" id="{EC73A693-2E5B-F6C5-17BD-410136935E4B}"/>
              </a:ext>
            </a:extLst>
          </p:cNvPr>
          <p:cNvSpPr/>
          <p:nvPr/>
        </p:nvSpPr>
        <p:spPr>
          <a:xfrm rot="5400000">
            <a:off x="32759709" y="12964943"/>
            <a:ext cx="1812013" cy="6694714"/>
          </a:xfrm>
          <a:prstGeom prst="flowChartDelay">
            <a:avLst/>
          </a:prstGeom>
          <a:solidFill>
            <a:schemeClr val="tx1">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6" name="Straight Arrow Connector 15">
            <a:extLst>
              <a:ext uri="{FF2B5EF4-FFF2-40B4-BE49-F238E27FC236}">
                <a16:creationId xmlns:a16="http://schemas.microsoft.com/office/drawing/2014/main" id="{A76F0232-1A9F-74E3-D525-2EC1931B61D4}"/>
              </a:ext>
            </a:extLst>
          </p:cNvPr>
          <p:cNvCxnSpPr>
            <a:endCxn id="11" idx="3"/>
          </p:cNvCxnSpPr>
          <p:nvPr/>
        </p:nvCxnSpPr>
        <p:spPr>
          <a:xfrm flipV="1">
            <a:off x="12209738" y="17218307"/>
            <a:ext cx="1" cy="686254"/>
          </a:xfrm>
          <a:prstGeom prst="straightConnector1">
            <a:avLst/>
          </a:prstGeom>
          <a:ln w="57150">
            <a:tailEnd type="triangle"/>
          </a:ln>
        </p:spPr>
        <p:style>
          <a:lnRef idx="1">
            <a:schemeClr val="accent2"/>
          </a:lnRef>
          <a:fillRef idx="0">
            <a:schemeClr val="accent2"/>
          </a:fillRef>
          <a:effectRef idx="0">
            <a:schemeClr val="accent2"/>
          </a:effectRef>
          <a:fontRef idx="minor">
            <a:schemeClr val="tx1"/>
          </a:fontRef>
        </p:style>
      </p:cxnSp>
      <p:cxnSp>
        <p:nvCxnSpPr>
          <p:cNvPr id="17" name="Straight Arrow Connector 16">
            <a:extLst>
              <a:ext uri="{FF2B5EF4-FFF2-40B4-BE49-F238E27FC236}">
                <a16:creationId xmlns:a16="http://schemas.microsoft.com/office/drawing/2014/main" id="{34955EE7-BD0A-CBD0-8CFB-D2434125201C}"/>
              </a:ext>
            </a:extLst>
          </p:cNvPr>
          <p:cNvCxnSpPr/>
          <p:nvPr/>
        </p:nvCxnSpPr>
        <p:spPr>
          <a:xfrm flipV="1">
            <a:off x="33992052" y="17218307"/>
            <a:ext cx="1" cy="686254"/>
          </a:xfrm>
          <a:prstGeom prst="straightConnector1">
            <a:avLst/>
          </a:prstGeom>
          <a:ln w="57150">
            <a:tailEnd type="triangle"/>
          </a:ln>
        </p:spPr>
        <p:style>
          <a:lnRef idx="1">
            <a:schemeClr val="accent2"/>
          </a:lnRef>
          <a:fillRef idx="0">
            <a:schemeClr val="accent2"/>
          </a:fillRef>
          <a:effectRef idx="0">
            <a:schemeClr val="accent2"/>
          </a:effectRef>
          <a:fontRef idx="minor">
            <a:schemeClr val="tx1"/>
          </a:fontRef>
        </p:style>
      </p:cxnSp>
      <p:sp>
        <p:nvSpPr>
          <p:cNvPr id="18" name="TextBox 17">
            <a:extLst>
              <a:ext uri="{FF2B5EF4-FFF2-40B4-BE49-F238E27FC236}">
                <a16:creationId xmlns:a16="http://schemas.microsoft.com/office/drawing/2014/main" id="{A0E6638C-29D7-08A8-50ED-1E72BC3528EA}"/>
              </a:ext>
            </a:extLst>
          </p:cNvPr>
          <p:cNvSpPr txBox="1"/>
          <p:nvPr/>
        </p:nvSpPr>
        <p:spPr>
          <a:xfrm>
            <a:off x="8726194" y="18828342"/>
            <a:ext cx="914400" cy="914400"/>
          </a:xfrm>
          <a:prstGeom prst="rect">
            <a:avLst/>
          </a:prstGeom>
          <a:noFill/>
        </p:spPr>
        <p:txBody>
          <a:bodyPr wrap="none" lIns="0" tIns="0" rIns="0" bIns="0" rtlCol="0">
            <a:noAutofit/>
          </a:bodyPr>
          <a:lstStyle/>
          <a:p>
            <a:pPr algn="l"/>
            <a:r>
              <a:rPr lang="en-GB" sz="4400" b="1" dirty="0">
                <a:solidFill>
                  <a:schemeClr val="tx2"/>
                </a:solidFill>
              </a:rPr>
              <a:t>Traditional Gen AI Assurance</a:t>
            </a:r>
            <a:endParaRPr lang="en-IN" sz="4400" b="1" dirty="0">
              <a:solidFill>
                <a:schemeClr val="tx2"/>
              </a:solidFill>
            </a:endParaRPr>
          </a:p>
        </p:txBody>
      </p:sp>
      <p:sp>
        <p:nvSpPr>
          <p:cNvPr id="19" name="TextBox 18">
            <a:extLst>
              <a:ext uri="{FF2B5EF4-FFF2-40B4-BE49-F238E27FC236}">
                <a16:creationId xmlns:a16="http://schemas.microsoft.com/office/drawing/2014/main" id="{4A2E5B4C-7CA4-9452-BEED-1C1B50F80080}"/>
              </a:ext>
            </a:extLst>
          </p:cNvPr>
          <p:cNvSpPr txBox="1"/>
          <p:nvPr/>
        </p:nvSpPr>
        <p:spPr>
          <a:xfrm>
            <a:off x="30318358" y="18828342"/>
            <a:ext cx="914400" cy="914400"/>
          </a:xfrm>
          <a:prstGeom prst="rect">
            <a:avLst/>
          </a:prstGeom>
          <a:noFill/>
        </p:spPr>
        <p:txBody>
          <a:bodyPr wrap="none" lIns="0" tIns="0" rIns="0" bIns="0" rtlCol="0">
            <a:noAutofit/>
          </a:bodyPr>
          <a:lstStyle/>
          <a:p>
            <a:pPr algn="l"/>
            <a:r>
              <a:rPr lang="en-GB" sz="4400" b="1" dirty="0">
                <a:solidFill>
                  <a:schemeClr val="tx2"/>
                </a:solidFill>
              </a:rPr>
              <a:t>Multi Agentic Gen AI Assurance</a:t>
            </a:r>
            <a:endParaRPr lang="en-IN" sz="4400" b="1" dirty="0">
              <a:solidFill>
                <a:schemeClr val="tx2"/>
              </a:solidFill>
            </a:endParaRPr>
          </a:p>
        </p:txBody>
      </p:sp>
      <p:sp>
        <p:nvSpPr>
          <p:cNvPr id="20" name="Rectangle: Diagonal Corners Rounded 19">
            <a:extLst>
              <a:ext uri="{FF2B5EF4-FFF2-40B4-BE49-F238E27FC236}">
                <a16:creationId xmlns:a16="http://schemas.microsoft.com/office/drawing/2014/main" id="{8FE31E08-D713-B4E3-357B-4315231E49B6}"/>
              </a:ext>
            </a:extLst>
          </p:cNvPr>
          <p:cNvSpPr/>
          <p:nvPr/>
        </p:nvSpPr>
        <p:spPr>
          <a:xfrm>
            <a:off x="5890581" y="2795270"/>
            <a:ext cx="13948634" cy="1812012"/>
          </a:xfrm>
          <a:prstGeom prst="round2DiagRect">
            <a:avLst/>
          </a:prstGeom>
          <a:ln/>
        </p:spPr>
        <p:style>
          <a:lnRef idx="1">
            <a:schemeClr val="dk1"/>
          </a:lnRef>
          <a:fillRef idx="2">
            <a:schemeClr val="dk1"/>
          </a:fillRef>
          <a:effectRef idx="1">
            <a:schemeClr val="dk1"/>
          </a:effectRef>
          <a:fontRef idx="minor">
            <a:schemeClr val="dk1"/>
          </a:fontRef>
        </p:style>
        <p:txBody>
          <a:bodyPr rtlCol="0" anchor="ctr"/>
          <a:lstStyle/>
          <a:p>
            <a:pPr algn="ctr"/>
            <a:r>
              <a:rPr lang="en-GB" sz="6000" b="1" dirty="0">
                <a:solidFill>
                  <a:schemeClr val="bg1"/>
                </a:solidFill>
              </a:rPr>
              <a:t>Static Evaluation Prompts</a:t>
            </a:r>
            <a:endParaRPr lang="en-IN" sz="6000" b="1" dirty="0">
              <a:solidFill>
                <a:schemeClr val="bg1"/>
              </a:solidFill>
            </a:endParaRPr>
          </a:p>
        </p:txBody>
      </p:sp>
      <p:sp>
        <p:nvSpPr>
          <p:cNvPr id="21" name="Rectangle: Diagonal Corners Rounded 20">
            <a:extLst>
              <a:ext uri="{FF2B5EF4-FFF2-40B4-BE49-F238E27FC236}">
                <a16:creationId xmlns:a16="http://schemas.microsoft.com/office/drawing/2014/main" id="{65226CCF-F156-9CEA-5713-A348937CA0E7}"/>
              </a:ext>
            </a:extLst>
          </p:cNvPr>
          <p:cNvSpPr/>
          <p:nvPr/>
        </p:nvSpPr>
        <p:spPr>
          <a:xfrm>
            <a:off x="6055882" y="5463806"/>
            <a:ext cx="13948634" cy="1812012"/>
          </a:xfrm>
          <a:prstGeom prst="round2DiagRect">
            <a:avLst/>
          </a:prstGeom>
          <a:ln/>
        </p:spPr>
        <p:style>
          <a:lnRef idx="1">
            <a:schemeClr val="dk1"/>
          </a:lnRef>
          <a:fillRef idx="2">
            <a:schemeClr val="dk1"/>
          </a:fillRef>
          <a:effectRef idx="1">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6000" b="1" i="0" u="none" strike="noStrike" kern="1200" cap="none" spc="0" normalizeH="0" baseline="0" noProof="0" dirty="0">
                <a:ln>
                  <a:noFill/>
                </a:ln>
                <a:solidFill>
                  <a:srgbClr val="FFFFFF"/>
                </a:solidFill>
                <a:effectLst/>
                <a:uLnTx/>
                <a:uFillTx/>
                <a:latin typeface="Arial" panose="020B0604020202020204"/>
                <a:ea typeface="+mn-ea"/>
                <a:cs typeface="+mn-cs"/>
              </a:rPr>
              <a:t>Static workflow </a:t>
            </a:r>
            <a:endParaRPr kumimoji="0" lang="en-IN" sz="6000" b="1" i="0" u="none" strike="noStrike" kern="1200" cap="none" spc="0" normalizeH="0" baseline="0" noProof="0" dirty="0">
              <a:ln>
                <a:noFill/>
              </a:ln>
              <a:solidFill>
                <a:srgbClr val="FFFFFF"/>
              </a:solidFill>
              <a:effectLst/>
              <a:uLnTx/>
              <a:uFillTx/>
              <a:latin typeface="Arial" panose="020B0604020202020204"/>
              <a:ea typeface="+mn-ea"/>
              <a:cs typeface="+mn-cs"/>
            </a:endParaRPr>
          </a:p>
          <a:p>
            <a:pPr algn="ctr"/>
            <a:r>
              <a:rPr lang="en-GB" dirty="0"/>
              <a:t> </a:t>
            </a:r>
            <a:endParaRPr lang="en-IN" dirty="0"/>
          </a:p>
        </p:txBody>
      </p:sp>
      <p:sp>
        <p:nvSpPr>
          <p:cNvPr id="22" name="Rectangle: Diagonal Corners Rounded 21">
            <a:extLst>
              <a:ext uri="{FF2B5EF4-FFF2-40B4-BE49-F238E27FC236}">
                <a16:creationId xmlns:a16="http://schemas.microsoft.com/office/drawing/2014/main" id="{AE4C0772-5584-ED55-5214-7850237E803E}"/>
              </a:ext>
            </a:extLst>
          </p:cNvPr>
          <p:cNvSpPr/>
          <p:nvPr/>
        </p:nvSpPr>
        <p:spPr>
          <a:xfrm>
            <a:off x="6086811" y="8231271"/>
            <a:ext cx="13948634" cy="1812012"/>
          </a:xfrm>
          <a:prstGeom prst="round2DiagRect">
            <a:avLst/>
          </a:prstGeom>
          <a:ln/>
        </p:spPr>
        <p:style>
          <a:lnRef idx="1">
            <a:schemeClr val="dk1"/>
          </a:lnRef>
          <a:fillRef idx="2">
            <a:schemeClr val="dk1"/>
          </a:fillRef>
          <a:effectRef idx="1">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6000" b="1" dirty="0">
                <a:solidFill>
                  <a:srgbClr val="FFFFFF"/>
                </a:solidFill>
                <a:latin typeface="Arial" panose="020B0604020202020204"/>
              </a:rPr>
              <a:t>No Scoring feedback </a:t>
            </a:r>
            <a:endParaRPr lang="en-IN" sz="6000" b="1" dirty="0">
              <a:solidFill>
                <a:srgbClr val="FFFFFF"/>
              </a:solidFill>
              <a:latin typeface="Arial" panose="020B0604020202020204"/>
            </a:endParaRPr>
          </a:p>
          <a:p>
            <a:pPr algn="ctr"/>
            <a:r>
              <a:rPr lang="en-GB" dirty="0"/>
              <a:t> </a:t>
            </a:r>
            <a:endParaRPr lang="en-IN" dirty="0"/>
          </a:p>
        </p:txBody>
      </p:sp>
      <p:sp>
        <p:nvSpPr>
          <p:cNvPr id="23" name="Rectangle: Diagonal Corners Rounded 22">
            <a:extLst>
              <a:ext uri="{FF2B5EF4-FFF2-40B4-BE49-F238E27FC236}">
                <a16:creationId xmlns:a16="http://schemas.microsoft.com/office/drawing/2014/main" id="{D433538A-0521-A1B9-9662-5713CD5C51A9}"/>
              </a:ext>
            </a:extLst>
          </p:cNvPr>
          <p:cNvSpPr/>
          <p:nvPr/>
        </p:nvSpPr>
        <p:spPr>
          <a:xfrm>
            <a:off x="26323066" y="2795270"/>
            <a:ext cx="13948634" cy="1812012"/>
          </a:xfrm>
          <a:prstGeom prst="round2DiagRect">
            <a:avLst/>
          </a:prstGeom>
          <a:ln/>
        </p:spPr>
        <p:style>
          <a:lnRef idx="1">
            <a:schemeClr val="dk1"/>
          </a:lnRef>
          <a:fillRef idx="2">
            <a:schemeClr val="dk1"/>
          </a:fillRef>
          <a:effectRef idx="1">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6000" b="1" i="0" u="none" strike="noStrike" kern="1200" cap="none" spc="0" normalizeH="0" baseline="0" noProof="0" dirty="0">
                <a:ln>
                  <a:noFill/>
                </a:ln>
                <a:solidFill>
                  <a:srgbClr val="FFFFFF"/>
                </a:solidFill>
                <a:effectLst/>
                <a:uLnTx/>
                <a:uFillTx/>
                <a:latin typeface="Arial" panose="020B0604020202020204"/>
                <a:ea typeface="+mn-ea"/>
                <a:cs typeface="+mn-cs"/>
              </a:rPr>
              <a:t>Dynamic feedback-based Prompts</a:t>
            </a:r>
            <a:endParaRPr kumimoji="0" lang="en-IN" sz="6000" b="1" i="0" u="none" strike="noStrike" kern="1200" cap="none" spc="0" normalizeH="0" baseline="0" noProof="0" dirty="0">
              <a:ln>
                <a:noFill/>
              </a:ln>
              <a:solidFill>
                <a:srgbClr val="FFFFFF"/>
              </a:solidFill>
              <a:effectLst/>
              <a:uLnTx/>
              <a:uFillTx/>
              <a:latin typeface="Arial" panose="020B0604020202020204"/>
              <a:ea typeface="+mn-ea"/>
              <a:cs typeface="+mn-cs"/>
            </a:endParaRPr>
          </a:p>
          <a:p>
            <a:pPr algn="ctr"/>
            <a:r>
              <a:rPr lang="en-GB" dirty="0"/>
              <a:t> </a:t>
            </a:r>
            <a:endParaRPr lang="en-IN" dirty="0"/>
          </a:p>
        </p:txBody>
      </p:sp>
      <p:sp>
        <p:nvSpPr>
          <p:cNvPr id="25" name="Rectangle: Diagonal Corners Rounded 24">
            <a:extLst>
              <a:ext uri="{FF2B5EF4-FFF2-40B4-BE49-F238E27FC236}">
                <a16:creationId xmlns:a16="http://schemas.microsoft.com/office/drawing/2014/main" id="{93447572-7571-B13E-D6E8-51F4714DD19D}"/>
              </a:ext>
            </a:extLst>
          </p:cNvPr>
          <p:cNvSpPr/>
          <p:nvPr/>
        </p:nvSpPr>
        <p:spPr>
          <a:xfrm>
            <a:off x="26488367" y="5463806"/>
            <a:ext cx="13948634" cy="1812012"/>
          </a:xfrm>
          <a:prstGeom prst="round2DiagRect">
            <a:avLst/>
          </a:prstGeom>
          <a:ln/>
        </p:spPr>
        <p:style>
          <a:lnRef idx="1">
            <a:schemeClr val="dk1"/>
          </a:lnRef>
          <a:fillRef idx="2">
            <a:schemeClr val="dk1"/>
          </a:fillRef>
          <a:effectRef idx="1">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GB" sz="6000" b="1" dirty="0">
              <a:solidFill>
                <a:srgbClr val="FFFFFF"/>
              </a:solidFill>
              <a:latin typeface="Arial" panose="020B0604020202020204"/>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GB" sz="6000" b="1" dirty="0">
                <a:solidFill>
                  <a:srgbClr val="FFFFFF"/>
                </a:solidFill>
                <a:latin typeface="Arial" panose="020B0604020202020204"/>
              </a:rPr>
              <a:t>Optimised effective workflow </a:t>
            </a:r>
            <a:endParaRPr lang="en-IN" sz="6000" b="1" dirty="0">
              <a:solidFill>
                <a:srgbClr val="FFFFFF"/>
              </a:solidFill>
              <a:latin typeface="Arial" panose="020B0604020202020204"/>
            </a:endParaRPr>
          </a:p>
          <a:p>
            <a:pPr algn="ctr"/>
            <a:r>
              <a:rPr lang="en-GB" sz="6000" b="1" dirty="0">
                <a:solidFill>
                  <a:srgbClr val="FFFFFF"/>
                </a:solidFill>
                <a:latin typeface="Arial" panose="020B0604020202020204"/>
              </a:rPr>
              <a:t> </a:t>
            </a:r>
            <a:endParaRPr lang="en-IN" sz="6000" b="1" dirty="0">
              <a:solidFill>
                <a:srgbClr val="FFFFFF"/>
              </a:solidFill>
              <a:latin typeface="Arial" panose="020B0604020202020204"/>
            </a:endParaRPr>
          </a:p>
        </p:txBody>
      </p:sp>
      <p:sp>
        <p:nvSpPr>
          <p:cNvPr id="27" name="Rectangle: Diagonal Corners Rounded 26">
            <a:extLst>
              <a:ext uri="{FF2B5EF4-FFF2-40B4-BE49-F238E27FC236}">
                <a16:creationId xmlns:a16="http://schemas.microsoft.com/office/drawing/2014/main" id="{C8EA1DB8-1E1B-9F19-6399-27051261B829}"/>
              </a:ext>
            </a:extLst>
          </p:cNvPr>
          <p:cNvSpPr/>
          <p:nvPr/>
        </p:nvSpPr>
        <p:spPr>
          <a:xfrm>
            <a:off x="26684597" y="8231271"/>
            <a:ext cx="13948634" cy="1812012"/>
          </a:xfrm>
          <a:prstGeom prst="round2DiagRect">
            <a:avLst/>
          </a:prstGeom>
          <a:ln/>
        </p:spPr>
        <p:style>
          <a:lnRef idx="1">
            <a:schemeClr val="dk1"/>
          </a:lnRef>
          <a:fillRef idx="2">
            <a:schemeClr val="dk1"/>
          </a:fillRef>
          <a:effectRef idx="1">
            <a:schemeClr val="dk1"/>
          </a:effectRef>
          <a:fontRef idx="minor">
            <a:schemeClr val="dk1"/>
          </a:fontRef>
        </p:style>
        <p:txBody>
          <a:bodyPr rtlCol="0" anchor="ctr"/>
          <a:lstStyle/>
          <a:p>
            <a:pPr algn="ctr"/>
            <a:r>
              <a:rPr lang="en-GB" sz="6000" b="1" dirty="0">
                <a:solidFill>
                  <a:srgbClr val="FFFFFF"/>
                </a:solidFill>
                <a:latin typeface="Arial" panose="020B0604020202020204"/>
              </a:rPr>
              <a:t>Feedback based scoring correction</a:t>
            </a:r>
            <a:endParaRPr lang="en-IN" sz="6000" b="1" dirty="0">
              <a:solidFill>
                <a:srgbClr val="FFFFFF"/>
              </a:solidFill>
              <a:latin typeface="Arial" panose="020B0604020202020204"/>
            </a:endParaRPr>
          </a:p>
          <a:p>
            <a:pPr algn="ctr"/>
            <a:r>
              <a:rPr lang="en-GB" b="1" dirty="0">
                <a:solidFill>
                  <a:srgbClr val="FFFFFF"/>
                </a:solidFill>
                <a:latin typeface="Arial" panose="020B0604020202020204"/>
              </a:rPr>
              <a:t> </a:t>
            </a:r>
            <a:endParaRPr lang="en-IN" b="1" dirty="0">
              <a:solidFill>
                <a:srgbClr val="FFFFFF"/>
              </a:solidFill>
              <a:latin typeface="Arial" panose="020B0604020202020204"/>
            </a:endParaRPr>
          </a:p>
        </p:txBody>
      </p:sp>
      <p:sp>
        <p:nvSpPr>
          <p:cNvPr id="28" name="Rectangle: Diagonal Corners Rounded 27">
            <a:extLst>
              <a:ext uri="{FF2B5EF4-FFF2-40B4-BE49-F238E27FC236}">
                <a16:creationId xmlns:a16="http://schemas.microsoft.com/office/drawing/2014/main" id="{D64772B5-079A-4843-55D3-825EC8335EA1}"/>
              </a:ext>
            </a:extLst>
          </p:cNvPr>
          <p:cNvSpPr/>
          <p:nvPr/>
        </p:nvSpPr>
        <p:spPr>
          <a:xfrm>
            <a:off x="5890581" y="10864060"/>
            <a:ext cx="13948634" cy="1812012"/>
          </a:xfrm>
          <a:prstGeom prst="round2DiagRect">
            <a:avLst/>
          </a:prstGeom>
          <a:ln/>
        </p:spPr>
        <p:style>
          <a:lnRef idx="1">
            <a:schemeClr val="dk1"/>
          </a:lnRef>
          <a:fillRef idx="2">
            <a:schemeClr val="dk1"/>
          </a:fillRef>
          <a:effectRef idx="1">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6000" b="1" dirty="0">
                <a:solidFill>
                  <a:srgbClr val="FFFFFF"/>
                </a:solidFill>
                <a:latin typeface="Arial" panose="020B0604020202020204"/>
              </a:rPr>
              <a:t>Token consumption not optimised</a:t>
            </a:r>
            <a:endParaRPr lang="en-IN" dirty="0"/>
          </a:p>
        </p:txBody>
      </p:sp>
      <p:sp>
        <p:nvSpPr>
          <p:cNvPr id="30" name="Rectangle: Diagonal Corners Rounded 29">
            <a:extLst>
              <a:ext uri="{FF2B5EF4-FFF2-40B4-BE49-F238E27FC236}">
                <a16:creationId xmlns:a16="http://schemas.microsoft.com/office/drawing/2014/main" id="{5C3FE633-0D5A-1550-D7F7-6ABA081851DD}"/>
              </a:ext>
            </a:extLst>
          </p:cNvPr>
          <p:cNvSpPr/>
          <p:nvPr/>
        </p:nvSpPr>
        <p:spPr>
          <a:xfrm>
            <a:off x="26488367" y="10864060"/>
            <a:ext cx="13948634" cy="1812012"/>
          </a:xfrm>
          <a:prstGeom prst="round2DiagRect">
            <a:avLst/>
          </a:prstGeom>
          <a:ln/>
        </p:spPr>
        <p:style>
          <a:lnRef idx="1">
            <a:schemeClr val="dk1"/>
          </a:lnRef>
          <a:fillRef idx="2">
            <a:schemeClr val="dk1"/>
          </a:fillRef>
          <a:effectRef idx="1">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6000" b="1" dirty="0">
                <a:solidFill>
                  <a:srgbClr val="FFFFFF"/>
                </a:solidFill>
                <a:latin typeface="Arial" panose="020B0604020202020204"/>
              </a:rPr>
              <a:t>Optimised token consumption</a:t>
            </a:r>
            <a:endParaRPr lang="en-IN" sz="6000" dirty="0"/>
          </a:p>
        </p:txBody>
      </p:sp>
      <p:sp>
        <p:nvSpPr>
          <p:cNvPr id="32" name="Rectangle: Diagonal Corners Rounded 31">
            <a:extLst>
              <a:ext uri="{FF2B5EF4-FFF2-40B4-BE49-F238E27FC236}">
                <a16:creationId xmlns:a16="http://schemas.microsoft.com/office/drawing/2014/main" id="{3BEB44F0-057E-6EB5-D437-28CC3D2ED6BF}"/>
              </a:ext>
            </a:extLst>
          </p:cNvPr>
          <p:cNvSpPr/>
          <p:nvPr/>
        </p:nvSpPr>
        <p:spPr>
          <a:xfrm>
            <a:off x="5890581" y="13331807"/>
            <a:ext cx="13948634" cy="1812012"/>
          </a:xfrm>
          <a:prstGeom prst="round2DiagRect">
            <a:avLst/>
          </a:prstGeom>
          <a:ln/>
        </p:spPr>
        <p:style>
          <a:lnRef idx="1">
            <a:schemeClr val="dk1"/>
          </a:lnRef>
          <a:fillRef idx="2">
            <a:schemeClr val="dk1"/>
          </a:fillRef>
          <a:effectRef idx="1">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6000" b="1" dirty="0">
                <a:solidFill>
                  <a:srgbClr val="FFFFFF"/>
                </a:solidFill>
                <a:latin typeface="Arial" panose="020B0604020202020204"/>
              </a:rPr>
              <a:t>No Insight collection</a:t>
            </a:r>
            <a:endParaRPr lang="en-IN" dirty="0"/>
          </a:p>
        </p:txBody>
      </p:sp>
      <p:sp>
        <p:nvSpPr>
          <p:cNvPr id="33" name="Rectangle: Diagonal Corners Rounded 32">
            <a:extLst>
              <a:ext uri="{FF2B5EF4-FFF2-40B4-BE49-F238E27FC236}">
                <a16:creationId xmlns:a16="http://schemas.microsoft.com/office/drawing/2014/main" id="{FFB5BD42-67DE-F099-FAC1-362F30B06AEE}"/>
              </a:ext>
            </a:extLst>
          </p:cNvPr>
          <p:cNvSpPr/>
          <p:nvPr/>
        </p:nvSpPr>
        <p:spPr>
          <a:xfrm>
            <a:off x="26488367" y="13331807"/>
            <a:ext cx="13948634" cy="1812012"/>
          </a:xfrm>
          <a:prstGeom prst="round2DiagRect">
            <a:avLst/>
          </a:prstGeom>
          <a:ln/>
        </p:spPr>
        <p:style>
          <a:lnRef idx="1">
            <a:schemeClr val="dk1"/>
          </a:lnRef>
          <a:fillRef idx="2">
            <a:schemeClr val="dk1"/>
          </a:fillRef>
          <a:effectRef idx="1">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6000" b="1" dirty="0">
                <a:solidFill>
                  <a:srgbClr val="FFFFFF"/>
                </a:solidFill>
                <a:latin typeface="Arial" panose="020B0604020202020204"/>
              </a:rPr>
              <a:t>Feature store from failures &amp; human feedback</a:t>
            </a:r>
            <a:endParaRPr lang="en-IN" sz="6000" dirty="0"/>
          </a:p>
        </p:txBody>
      </p:sp>
    </p:spTree>
    <p:extLst>
      <p:ext uri="{BB962C8B-B14F-4D97-AF65-F5344CB8AC3E}">
        <p14:creationId xmlns:p14="http://schemas.microsoft.com/office/powerpoint/2010/main" val="41645857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F70401-8F84-2935-DC83-7E2C9A966DC2}"/>
            </a:ext>
          </a:extLst>
        </p:cNvPr>
        <p:cNvGrpSpPr/>
        <p:nvPr/>
      </p:nvGrpSpPr>
      <p:grpSpPr>
        <a:xfrm>
          <a:off x="0" y="0"/>
          <a:ext cx="0" cy="0"/>
          <a:chOff x="0" y="0"/>
          <a:chExt cx="0" cy="0"/>
        </a:xfrm>
      </p:grpSpPr>
      <p:sp>
        <p:nvSpPr>
          <p:cNvPr id="60" name="Flowchart: Alternate Process 59">
            <a:extLst>
              <a:ext uri="{FF2B5EF4-FFF2-40B4-BE49-F238E27FC236}">
                <a16:creationId xmlns:a16="http://schemas.microsoft.com/office/drawing/2014/main" id="{05438819-262D-4260-ED71-4E4AA5A9FB44}"/>
              </a:ext>
            </a:extLst>
          </p:cNvPr>
          <p:cNvSpPr/>
          <p:nvPr/>
        </p:nvSpPr>
        <p:spPr>
          <a:xfrm>
            <a:off x="35698762" y="4231758"/>
            <a:ext cx="5858798" cy="4597690"/>
          </a:xfrm>
          <a:prstGeom prst="flowChartAlternateProcess">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a:solidFill>
                  <a:schemeClr val="tx1"/>
                </a:solidFill>
              </a:rPr>
              <a:t>Provide feedback and advice to be followed by the Prompt tuning Agent</a:t>
            </a:r>
          </a:p>
        </p:txBody>
      </p:sp>
      <p:sp>
        <p:nvSpPr>
          <p:cNvPr id="59" name="Flowchart: Alternate Process 58">
            <a:extLst>
              <a:ext uri="{FF2B5EF4-FFF2-40B4-BE49-F238E27FC236}">
                <a16:creationId xmlns:a16="http://schemas.microsoft.com/office/drawing/2014/main" id="{4CEB9C7B-7646-0976-D4EF-799FA119F566}"/>
              </a:ext>
            </a:extLst>
          </p:cNvPr>
          <p:cNvSpPr/>
          <p:nvPr/>
        </p:nvSpPr>
        <p:spPr>
          <a:xfrm>
            <a:off x="28900422" y="4142972"/>
            <a:ext cx="5858798" cy="4597690"/>
          </a:xfrm>
          <a:prstGeom prst="flowChartAlternateProcess">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a:solidFill>
                  <a:schemeClr val="tx1"/>
                </a:solidFill>
              </a:rPr>
              <a:t>Based on the Drift derived suggest the sequence of Metrics to be considered &amp; the workflow to be followed</a:t>
            </a:r>
          </a:p>
        </p:txBody>
      </p:sp>
      <p:sp>
        <p:nvSpPr>
          <p:cNvPr id="33" name="Flowchart: Alternate Process 32">
            <a:extLst>
              <a:ext uri="{FF2B5EF4-FFF2-40B4-BE49-F238E27FC236}">
                <a16:creationId xmlns:a16="http://schemas.microsoft.com/office/drawing/2014/main" id="{BCC065C7-3AC4-E9C6-0C47-9A026004C566}"/>
              </a:ext>
            </a:extLst>
          </p:cNvPr>
          <p:cNvSpPr/>
          <p:nvPr/>
        </p:nvSpPr>
        <p:spPr>
          <a:xfrm>
            <a:off x="21396958" y="4255487"/>
            <a:ext cx="5858798" cy="4597690"/>
          </a:xfrm>
          <a:prstGeom prst="flowChartAlternateProcess">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a:solidFill>
                  <a:schemeClr val="tx1"/>
                </a:solidFill>
              </a:rPr>
              <a:t>Derive the drift between the </a:t>
            </a:r>
            <a:r>
              <a:rPr lang="en-GB" sz="3600" dirty="0" err="1">
                <a:solidFill>
                  <a:schemeClr val="tx1"/>
                </a:solidFill>
              </a:rPr>
              <a:t>Groundtruth</a:t>
            </a:r>
            <a:r>
              <a:rPr lang="en-GB" sz="3600" dirty="0">
                <a:solidFill>
                  <a:schemeClr val="tx1"/>
                </a:solidFill>
              </a:rPr>
              <a:t> &amp; Actual response</a:t>
            </a:r>
          </a:p>
        </p:txBody>
      </p:sp>
      <p:sp>
        <p:nvSpPr>
          <p:cNvPr id="25" name="Flowchart: Alternate Process 24">
            <a:extLst>
              <a:ext uri="{FF2B5EF4-FFF2-40B4-BE49-F238E27FC236}">
                <a16:creationId xmlns:a16="http://schemas.microsoft.com/office/drawing/2014/main" id="{4FD0A58F-6175-DDC6-2587-8375F6F0C976}"/>
              </a:ext>
            </a:extLst>
          </p:cNvPr>
          <p:cNvSpPr/>
          <p:nvPr/>
        </p:nvSpPr>
        <p:spPr>
          <a:xfrm>
            <a:off x="19275549" y="3330203"/>
            <a:ext cx="23139535" cy="5983516"/>
          </a:xfrm>
          <a:prstGeom prst="flowChartAlternateProcess">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Oval 22">
            <a:extLst>
              <a:ext uri="{FF2B5EF4-FFF2-40B4-BE49-F238E27FC236}">
                <a16:creationId xmlns:a16="http://schemas.microsoft.com/office/drawing/2014/main" id="{C11048E5-443E-04F0-F824-B539EA1E37AB}"/>
              </a:ext>
            </a:extLst>
          </p:cNvPr>
          <p:cNvSpPr/>
          <p:nvPr/>
        </p:nvSpPr>
        <p:spPr>
          <a:xfrm>
            <a:off x="18214212" y="4834847"/>
            <a:ext cx="2511770" cy="2803681"/>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a:extLst>
              <a:ext uri="{FF2B5EF4-FFF2-40B4-BE49-F238E27FC236}">
                <a16:creationId xmlns:a16="http://schemas.microsoft.com/office/drawing/2014/main" id="{56D22752-FE78-CC6B-514A-F02AB56E6F46}"/>
              </a:ext>
            </a:extLst>
          </p:cNvPr>
          <p:cNvSpPr>
            <a:spLocks noGrp="1"/>
          </p:cNvSpPr>
          <p:nvPr>
            <p:ph type="title"/>
          </p:nvPr>
        </p:nvSpPr>
        <p:spPr>
          <a:xfrm>
            <a:off x="1486419" y="225748"/>
            <a:ext cx="39212126" cy="970210"/>
          </a:xfrm>
        </p:spPr>
        <p:txBody>
          <a:bodyPr/>
          <a:lstStyle/>
          <a:p>
            <a:r>
              <a:rPr lang="en-GB" sz="8000" dirty="0"/>
              <a:t>Double click view on an Multi Agentic flow</a:t>
            </a:r>
            <a:endParaRPr lang="en-IN" sz="8000" dirty="0"/>
          </a:p>
        </p:txBody>
      </p:sp>
      <p:sp>
        <p:nvSpPr>
          <p:cNvPr id="7" name="Flowchart: Predefined Process 6">
            <a:extLst>
              <a:ext uri="{FF2B5EF4-FFF2-40B4-BE49-F238E27FC236}">
                <a16:creationId xmlns:a16="http://schemas.microsoft.com/office/drawing/2014/main" id="{3BBA52C3-D830-FA61-DD36-F3D47DF3F993}"/>
              </a:ext>
            </a:extLst>
          </p:cNvPr>
          <p:cNvSpPr/>
          <p:nvPr/>
        </p:nvSpPr>
        <p:spPr>
          <a:xfrm>
            <a:off x="1486417" y="3068945"/>
            <a:ext cx="7282543" cy="6400800"/>
          </a:xfrm>
          <a:prstGeom prst="flowChartPredefinedProcess">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Flowchart: Predefined Process 7">
            <a:extLst>
              <a:ext uri="{FF2B5EF4-FFF2-40B4-BE49-F238E27FC236}">
                <a16:creationId xmlns:a16="http://schemas.microsoft.com/office/drawing/2014/main" id="{82A78383-9336-D202-C35C-2F1A6B7C4035}"/>
              </a:ext>
            </a:extLst>
          </p:cNvPr>
          <p:cNvSpPr/>
          <p:nvPr/>
        </p:nvSpPr>
        <p:spPr>
          <a:xfrm>
            <a:off x="1303173" y="3199574"/>
            <a:ext cx="7282543" cy="6400800"/>
          </a:xfrm>
          <a:prstGeom prst="flowChartPredefinedProcess">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Flowchart: Predefined Process 9">
            <a:extLst>
              <a:ext uri="{FF2B5EF4-FFF2-40B4-BE49-F238E27FC236}">
                <a16:creationId xmlns:a16="http://schemas.microsoft.com/office/drawing/2014/main" id="{80338CC7-8098-B62C-25FF-7DCD6B27C3D9}"/>
              </a:ext>
            </a:extLst>
          </p:cNvPr>
          <p:cNvSpPr/>
          <p:nvPr/>
        </p:nvSpPr>
        <p:spPr>
          <a:xfrm>
            <a:off x="1119929" y="3330203"/>
            <a:ext cx="7282543" cy="6400800"/>
          </a:xfrm>
          <a:prstGeom prst="flowChartPredefinedProcess">
            <a:avLst/>
          </a:prstGeom>
          <a:solidFill>
            <a:srgbClr val="C6A3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2" name="Scroll: Vertical 11">
            <a:extLst>
              <a:ext uri="{FF2B5EF4-FFF2-40B4-BE49-F238E27FC236}">
                <a16:creationId xmlns:a16="http://schemas.microsoft.com/office/drawing/2014/main" id="{43CF7163-18C9-3E15-7DE0-333872557885}"/>
              </a:ext>
            </a:extLst>
          </p:cNvPr>
          <p:cNvSpPr/>
          <p:nvPr/>
        </p:nvSpPr>
        <p:spPr>
          <a:xfrm>
            <a:off x="10395661" y="1844910"/>
            <a:ext cx="7018236" cy="4608077"/>
          </a:xfrm>
          <a:prstGeom prst="verticalScroll">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Beveled 12">
            <a:extLst>
              <a:ext uri="{FF2B5EF4-FFF2-40B4-BE49-F238E27FC236}">
                <a16:creationId xmlns:a16="http://schemas.microsoft.com/office/drawing/2014/main" id="{261EE74D-404F-9326-A184-D7381E5E5581}"/>
              </a:ext>
            </a:extLst>
          </p:cNvPr>
          <p:cNvSpPr/>
          <p:nvPr/>
        </p:nvSpPr>
        <p:spPr>
          <a:xfrm>
            <a:off x="1770609" y="3747487"/>
            <a:ext cx="5981181" cy="508000"/>
          </a:xfrm>
          <a:prstGeom prst="bevel">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dirty="0"/>
              <a:t>SME VERIFIED QUESTION</a:t>
            </a:r>
            <a:endParaRPr lang="en-IN" sz="2800" dirty="0"/>
          </a:p>
        </p:txBody>
      </p:sp>
      <p:sp>
        <p:nvSpPr>
          <p:cNvPr id="14" name="Rectangle: Beveled 13">
            <a:extLst>
              <a:ext uri="{FF2B5EF4-FFF2-40B4-BE49-F238E27FC236}">
                <a16:creationId xmlns:a16="http://schemas.microsoft.com/office/drawing/2014/main" id="{53AC3B98-E9F0-4BBF-5591-96858EFCD52A}"/>
              </a:ext>
            </a:extLst>
          </p:cNvPr>
          <p:cNvSpPr/>
          <p:nvPr/>
        </p:nvSpPr>
        <p:spPr>
          <a:xfrm>
            <a:off x="1770609" y="6236688"/>
            <a:ext cx="5981181" cy="508000"/>
          </a:xfrm>
          <a:prstGeom prst="bevel">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dirty="0"/>
              <a:t>SME VERIFIED RESPONSE</a:t>
            </a:r>
            <a:endParaRPr lang="en-IN" sz="2800" dirty="0"/>
          </a:p>
        </p:txBody>
      </p:sp>
      <p:sp>
        <p:nvSpPr>
          <p:cNvPr id="15" name="Rectangle 14">
            <a:extLst>
              <a:ext uri="{FF2B5EF4-FFF2-40B4-BE49-F238E27FC236}">
                <a16:creationId xmlns:a16="http://schemas.microsoft.com/office/drawing/2014/main" id="{10828FC8-2491-FC49-2ACF-8E92920FD666}"/>
              </a:ext>
            </a:extLst>
          </p:cNvPr>
          <p:cNvSpPr/>
          <p:nvPr/>
        </p:nvSpPr>
        <p:spPr>
          <a:xfrm>
            <a:off x="1486417" y="4648863"/>
            <a:ext cx="6500775" cy="10710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solidFill>
                  <a:srgbClr val="000000"/>
                </a:solidFill>
                <a:latin typeface="+mj-lt"/>
              </a:rPr>
              <a:t>How should we handle the negative customer feedback received post-launch for our latest product?“</a:t>
            </a:r>
            <a:endParaRPr lang="en-IN" sz="3000" dirty="0">
              <a:latin typeface="+mj-lt"/>
            </a:endParaRPr>
          </a:p>
        </p:txBody>
      </p:sp>
      <p:sp>
        <p:nvSpPr>
          <p:cNvPr id="16" name="Rectangle 15">
            <a:extLst>
              <a:ext uri="{FF2B5EF4-FFF2-40B4-BE49-F238E27FC236}">
                <a16:creationId xmlns:a16="http://schemas.microsoft.com/office/drawing/2014/main" id="{341CDD30-F1BC-51AA-5958-291AEC9C4E6A}"/>
              </a:ext>
            </a:extLst>
          </p:cNvPr>
          <p:cNvSpPr/>
          <p:nvPr/>
        </p:nvSpPr>
        <p:spPr>
          <a:xfrm>
            <a:off x="1119927" y="6677619"/>
            <a:ext cx="7282543" cy="29880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solidFill>
                  <a:srgbClr val="000000"/>
                </a:solidFill>
                <a:latin typeface="+mj-lt"/>
              </a:rPr>
              <a:t>To handle negative customer feedback, first acknowledge the feedback, analyze the root causes, implement corrective actions, and communicate improvements to customers</a:t>
            </a:r>
            <a:endParaRPr lang="en-IN" sz="3000" dirty="0">
              <a:latin typeface="+mj-lt"/>
            </a:endParaRPr>
          </a:p>
        </p:txBody>
      </p:sp>
      <p:sp>
        <p:nvSpPr>
          <p:cNvPr id="17" name="Scroll: Vertical 16">
            <a:extLst>
              <a:ext uri="{FF2B5EF4-FFF2-40B4-BE49-F238E27FC236}">
                <a16:creationId xmlns:a16="http://schemas.microsoft.com/office/drawing/2014/main" id="{4BE248A4-84AC-6CC4-D5BD-B39A62A31B91}"/>
              </a:ext>
            </a:extLst>
          </p:cNvPr>
          <p:cNvSpPr/>
          <p:nvPr/>
        </p:nvSpPr>
        <p:spPr>
          <a:xfrm>
            <a:off x="10178412" y="7640568"/>
            <a:ext cx="7018236" cy="3749592"/>
          </a:xfrm>
          <a:prstGeom prst="verticalScroll">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TextBox 18">
            <a:extLst>
              <a:ext uri="{FF2B5EF4-FFF2-40B4-BE49-F238E27FC236}">
                <a16:creationId xmlns:a16="http://schemas.microsoft.com/office/drawing/2014/main" id="{1CC0E481-B492-8983-C489-3AFAEF5A9E24}"/>
              </a:ext>
            </a:extLst>
          </p:cNvPr>
          <p:cNvSpPr txBox="1"/>
          <p:nvPr/>
        </p:nvSpPr>
        <p:spPr>
          <a:xfrm>
            <a:off x="11164717" y="2461788"/>
            <a:ext cx="5567425" cy="3258150"/>
          </a:xfrm>
          <a:prstGeom prst="rect">
            <a:avLst/>
          </a:prstGeom>
          <a:noFill/>
        </p:spPr>
        <p:txBody>
          <a:bodyPr wrap="square" lIns="0" tIns="0" rIns="0" bIns="0" rtlCol="0">
            <a:noAutofit/>
          </a:bodyPr>
          <a:lstStyle/>
          <a:p>
            <a:pPr algn="l"/>
            <a:r>
              <a:rPr lang="en-GB" sz="2000" b="1" dirty="0">
                <a:solidFill>
                  <a:schemeClr val="tx2"/>
                </a:solidFill>
                <a:latin typeface="+mj-lt"/>
              </a:rPr>
              <a:t>RESPONSE A</a:t>
            </a:r>
          </a:p>
          <a:p>
            <a:pPr algn="l"/>
            <a:endParaRPr lang="en-GB" sz="2000" b="1" dirty="0">
              <a:latin typeface="+mj-lt"/>
            </a:endParaRPr>
          </a:p>
          <a:p>
            <a:pPr marL="342741" indent="-342741">
              <a:buFont typeface="+mj-lt"/>
              <a:buAutoNum type="arabicPeriod"/>
            </a:pPr>
            <a:r>
              <a:rPr lang="en-US" sz="2000" dirty="0">
                <a:latin typeface="+mj-lt"/>
              </a:rPr>
              <a:t>"Acknowledge customer feedback, investigate issues, and take corrective actions."</a:t>
            </a:r>
          </a:p>
          <a:p>
            <a:pPr marL="342741" indent="-342741">
              <a:buFont typeface="+mj-lt"/>
              <a:buAutoNum type="arabicPeriod"/>
            </a:pPr>
            <a:r>
              <a:rPr lang="en-US" sz="2000" dirty="0">
                <a:latin typeface="+mj-lt"/>
              </a:rPr>
              <a:t>"Respond to feedback, identify problem areas, and implement necessary changes."</a:t>
            </a:r>
          </a:p>
          <a:p>
            <a:pPr marL="342741" indent="-342741">
              <a:buFont typeface="+mj-lt"/>
              <a:buAutoNum type="arabicPeriod"/>
            </a:pPr>
            <a:r>
              <a:rPr lang="en-US" sz="2000" dirty="0">
                <a:latin typeface="+mj-lt"/>
              </a:rPr>
              <a:t>"Address feedback promptly, root out issues, and keep customers informed about improvements."</a:t>
            </a:r>
          </a:p>
          <a:p>
            <a:pPr marL="342741" indent="-342741">
              <a:buFont typeface="+mj-lt"/>
              <a:buAutoNum type="arabicPeriod"/>
            </a:pPr>
            <a:r>
              <a:rPr lang="en-US" sz="2000" dirty="0">
                <a:latin typeface="+mj-lt"/>
              </a:rPr>
              <a:t>"Immediately analyze feedback, prioritize corrective actions, and communicate changes."</a:t>
            </a:r>
          </a:p>
          <a:p>
            <a:pPr marL="342741" indent="-342741">
              <a:buFont typeface="+mj-lt"/>
              <a:buAutoNum type="arabicPeriod"/>
            </a:pPr>
            <a:endParaRPr lang="en-IN" sz="2000" dirty="0">
              <a:solidFill>
                <a:srgbClr val="FFFF00"/>
              </a:solidFill>
              <a:latin typeface="+mj-lt"/>
            </a:endParaRPr>
          </a:p>
          <a:p>
            <a:pPr algn="l"/>
            <a:endParaRPr lang="en-GB" sz="2000" b="1" dirty="0">
              <a:solidFill>
                <a:schemeClr val="tx2"/>
              </a:solidFill>
              <a:latin typeface="+mj-lt"/>
            </a:endParaRPr>
          </a:p>
          <a:p>
            <a:pPr algn="l"/>
            <a:endParaRPr lang="en-IN" sz="2000" b="1" dirty="0">
              <a:solidFill>
                <a:schemeClr val="tx2"/>
              </a:solidFill>
              <a:latin typeface="+mj-lt"/>
            </a:endParaRPr>
          </a:p>
        </p:txBody>
      </p:sp>
      <p:sp>
        <p:nvSpPr>
          <p:cNvPr id="21" name="TextBox 20">
            <a:extLst>
              <a:ext uri="{FF2B5EF4-FFF2-40B4-BE49-F238E27FC236}">
                <a16:creationId xmlns:a16="http://schemas.microsoft.com/office/drawing/2014/main" id="{F2436ABB-5348-3DB8-738D-03265F915F6B}"/>
              </a:ext>
            </a:extLst>
          </p:cNvPr>
          <p:cNvSpPr txBox="1"/>
          <p:nvPr/>
        </p:nvSpPr>
        <p:spPr>
          <a:xfrm>
            <a:off x="10890369" y="8341356"/>
            <a:ext cx="5567425" cy="2729602"/>
          </a:xfrm>
          <a:prstGeom prst="rect">
            <a:avLst/>
          </a:prstGeom>
          <a:noFill/>
        </p:spPr>
        <p:txBody>
          <a:bodyPr wrap="square" lIns="0" tIns="0" rIns="0" bIns="0" rtlCol="0">
            <a:noAutofit/>
          </a:bodyPr>
          <a:lstStyle/>
          <a:p>
            <a:pPr algn="l"/>
            <a:r>
              <a:rPr lang="en-GB" sz="2000" b="1" dirty="0">
                <a:solidFill>
                  <a:schemeClr val="tx2"/>
                </a:solidFill>
                <a:latin typeface="+mj-lt"/>
              </a:rPr>
              <a:t>RESPONSE B</a:t>
            </a:r>
          </a:p>
          <a:p>
            <a:pPr algn="l"/>
            <a:endParaRPr lang="en-GB" sz="2000" b="1" dirty="0">
              <a:latin typeface="+mj-lt"/>
            </a:endParaRPr>
          </a:p>
          <a:p>
            <a:pPr marL="342741" indent="-342741">
              <a:buFont typeface="+mj-lt"/>
              <a:buAutoNum type="arabicPeriod"/>
            </a:pPr>
            <a:r>
              <a:rPr lang="en-US" sz="2000" dirty="0">
                <a:latin typeface="+mj-lt"/>
              </a:rPr>
              <a:t>"Negative feedback doesn't always require corrective actions."</a:t>
            </a:r>
          </a:p>
          <a:p>
            <a:pPr marL="342741" indent="-342741">
              <a:buFont typeface="+mj-lt"/>
              <a:buAutoNum type="arabicPeriod"/>
            </a:pPr>
            <a:r>
              <a:rPr lang="en-US" sz="2000" dirty="0">
                <a:latin typeface="+mj-lt"/>
              </a:rPr>
              <a:t>"Consider the volume of feedback before making changes."</a:t>
            </a:r>
          </a:p>
          <a:p>
            <a:pPr marL="342741" indent="-342741">
              <a:buFont typeface="+mj-lt"/>
              <a:buAutoNum type="arabicPeriod"/>
            </a:pPr>
            <a:r>
              <a:rPr lang="en-US" sz="2000" dirty="0">
                <a:latin typeface="+mj-lt"/>
              </a:rPr>
              <a:t>"Acknowledge customer feedback, but corrective actions aren’t always necessary."</a:t>
            </a:r>
          </a:p>
          <a:p>
            <a:pPr marL="342741" indent="-342741">
              <a:buFont typeface="+mj-lt"/>
              <a:buAutoNum type="arabicPeriod"/>
            </a:pPr>
            <a:endParaRPr lang="en-US" sz="2000" dirty="0">
              <a:latin typeface="+mj-lt"/>
            </a:endParaRPr>
          </a:p>
          <a:p>
            <a:pPr marL="342741" indent="-342741">
              <a:buFont typeface="+mj-lt"/>
              <a:buAutoNum type="arabicPeriod"/>
            </a:pPr>
            <a:endParaRPr lang="en-IN" sz="2000" dirty="0">
              <a:solidFill>
                <a:srgbClr val="FFFF00"/>
              </a:solidFill>
              <a:latin typeface="+mj-lt"/>
            </a:endParaRPr>
          </a:p>
          <a:p>
            <a:pPr algn="l"/>
            <a:endParaRPr lang="en-GB" sz="2000" b="1" dirty="0">
              <a:solidFill>
                <a:schemeClr val="tx2"/>
              </a:solidFill>
              <a:latin typeface="+mj-lt"/>
            </a:endParaRPr>
          </a:p>
          <a:p>
            <a:pPr algn="l"/>
            <a:endParaRPr lang="en-IN" sz="2000" b="1" dirty="0">
              <a:solidFill>
                <a:schemeClr val="tx2"/>
              </a:solidFill>
              <a:latin typeface="+mj-lt"/>
            </a:endParaRPr>
          </a:p>
        </p:txBody>
      </p:sp>
      <p:pic>
        <p:nvPicPr>
          <p:cNvPr id="22" name="Picture 21">
            <a:extLst>
              <a:ext uri="{FF2B5EF4-FFF2-40B4-BE49-F238E27FC236}">
                <a16:creationId xmlns:a16="http://schemas.microsoft.com/office/drawing/2014/main" id="{1385715E-16BE-917E-4EB1-C5CE64230C21}"/>
              </a:ext>
            </a:extLst>
          </p:cNvPr>
          <p:cNvPicPr>
            <a:picLocks noChangeAspect="1"/>
          </p:cNvPicPr>
          <p:nvPr/>
        </p:nvPicPr>
        <p:blipFill>
          <a:blip r:embed="rId2"/>
          <a:stretch>
            <a:fillRect/>
          </a:stretch>
        </p:blipFill>
        <p:spPr>
          <a:xfrm>
            <a:off x="18707983" y="5280502"/>
            <a:ext cx="1524229" cy="1524229"/>
          </a:xfrm>
          <a:prstGeom prst="rect">
            <a:avLst/>
          </a:prstGeom>
          <a:ln>
            <a:noFill/>
          </a:ln>
          <a:effectLst>
            <a:outerShdw blurRad="292100" dist="139700" dir="2700000" algn="tl" rotWithShape="0">
              <a:srgbClr val="333333">
                <a:alpha val="65000"/>
              </a:srgbClr>
            </a:outerShdw>
          </a:effectLst>
        </p:spPr>
      </p:pic>
      <p:sp>
        <p:nvSpPr>
          <p:cNvPr id="27" name="TextBox 26">
            <a:extLst>
              <a:ext uri="{FF2B5EF4-FFF2-40B4-BE49-F238E27FC236}">
                <a16:creationId xmlns:a16="http://schemas.microsoft.com/office/drawing/2014/main" id="{17C89D8E-2245-1E5A-441F-23F9A2DDDF64}"/>
              </a:ext>
            </a:extLst>
          </p:cNvPr>
          <p:cNvSpPr txBox="1"/>
          <p:nvPr/>
        </p:nvSpPr>
        <p:spPr>
          <a:xfrm>
            <a:off x="28060424" y="2293165"/>
            <a:ext cx="914400" cy="914400"/>
          </a:xfrm>
          <a:prstGeom prst="rect">
            <a:avLst/>
          </a:prstGeom>
          <a:noFill/>
        </p:spPr>
        <p:txBody>
          <a:bodyPr wrap="none" lIns="0" tIns="0" rIns="0" bIns="0" rtlCol="0">
            <a:noAutofit/>
          </a:bodyPr>
          <a:lstStyle/>
          <a:p>
            <a:pPr algn="l"/>
            <a:r>
              <a:rPr lang="en-GB" sz="5400" b="1" dirty="0"/>
              <a:t>Advisory Agent</a:t>
            </a:r>
            <a:endParaRPr lang="en-IN" sz="5400" b="1" dirty="0"/>
          </a:p>
        </p:txBody>
      </p:sp>
      <p:sp>
        <p:nvSpPr>
          <p:cNvPr id="28" name="Rectangle: Rounded Corners 27">
            <a:extLst>
              <a:ext uri="{FF2B5EF4-FFF2-40B4-BE49-F238E27FC236}">
                <a16:creationId xmlns:a16="http://schemas.microsoft.com/office/drawing/2014/main" id="{D5C11265-68BC-9DB1-064A-8373E57D765F}"/>
              </a:ext>
            </a:extLst>
          </p:cNvPr>
          <p:cNvSpPr/>
          <p:nvPr/>
        </p:nvSpPr>
        <p:spPr>
          <a:xfrm>
            <a:off x="22257132" y="3749413"/>
            <a:ext cx="4291886" cy="108736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400" dirty="0"/>
              <a:t>GOAL</a:t>
            </a:r>
            <a:endParaRPr lang="en-IN" sz="4400" dirty="0"/>
          </a:p>
        </p:txBody>
      </p:sp>
      <p:sp>
        <p:nvSpPr>
          <p:cNvPr id="30" name="Rectangle: Rounded Corners 29">
            <a:extLst>
              <a:ext uri="{FF2B5EF4-FFF2-40B4-BE49-F238E27FC236}">
                <a16:creationId xmlns:a16="http://schemas.microsoft.com/office/drawing/2014/main" id="{92AA6294-9088-66F5-000D-40A91076CE2D}"/>
              </a:ext>
            </a:extLst>
          </p:cNvPr>
          <p:cNvSpPr/>
          <p:nvPr/>
        </p:nvSpPr>
        <p:spPr>
          <a:xfrm>
            <a:off x="29530601" y="3711807"/>
            <a:ext cx="4291886" cy="108736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4400" b="0" i="0" u="none" strike="noStrike" kern="1200" cap="none" spc="0" normalizeH="0" baseline="0" noProof="0" dirty="0">
                <a:ln>
                  <a:noFill/>
                </a:ln>
                <a:solidFill>
                  <a:srgbClr val="FFFFFF"/>
                </a:solidFill>
                <a:effectLst/>
                <a:uLnTx/>
                <a:uFillTx/>
                <a:latin typeface="Arial" panose="020B0604020202020204"/>
                <a:ea typeface="+mn-ea"/>
                <a:cs typeface="+mn-cs"/>
              </a:rPr>
              <a:t>TARGET</a:t>
            </a:r>
            <a:endParaRPr kumimoji="0" lang="en-IN" sz="4400" b="0" i="0" u="none" strike="noStrike" kern="1200" cap="none" spc="0" normalizeH="0" baseline="0" noProof="0" dirty="0">
              <a:ln>
                <a:noFill/>
              </a:ln>
              <a:solidFill>
                <a:srgbClr val="FFFFFF"/>
              </a:solidFill>
              <a:effectLst/>
              <a:uLnTx/>
              <a:uFillTx/>
              <a:latin typeface="Arial" panose="020B0604020202020204"/>
              <a:ea typeface="+mn-ea"/>
              <a:cs typeface="+mn-cs"/>
            </a:endParaRPr>
          </a:p>
          <a:p>
            <a:pPr algn="ctr"/>
            <a:endParaRPr lang="en-IN" dirty="0"/>
          </a:p>
        </p:txBody>
      </p:sp>
      <p:sp>
        <p:nvSpPr>
          <p:cNvPr id="32" name="Rectangle: Rounded Corners 31">
            <a:extLst>
              <a:ext uri="{FF2B5EF4-FFF2-40B4-BE49-F238E27FC236}">
                <a16:creationId xmlns:a16="http://schemas.microsoft.com/office/drawing/2014/main" id="{E68AF3F2-7E9C-0A96-CE48-F9723AFAAD8A}"/>
              </a:ext>
            </a:extLst>
          </p:cNvPr>
          <p:cNvSpPr/>
          <p:nvPr/>
        </p:nvSpPr>
        <p:spPr>
          <a:xfrm>
            <a:off x="36406657" y="3711807"/>
            <a:ext cx="4291886" cy="108736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400" dirty="0">
                <a:solidFill>
                  <a:srgbClr val="FFFFFF"/>
                </a:solidFill>
                <a:latin typeface="Arial" panose="020B0604020202020204"/>
              </a:rPr>
              <a:t>ACTION</a:t>
            </a:r>
            <a:endParaRPr lang="en-IN" sz="4400" dirty="0">
              <a:solidFill>
                <a:srgbClr val="FFFFFF"/>
              </a:solidFill>
              <a:latin typeface="Arial" panose="020B0604020202020204"/>
            </a:endParaRPr>
          </a:p>
        </p:txBody>
      </p:sp>
      <p:sp>
        <p:nvSpPr>
          <p:cNvPr id="68" name="Rectangle: Diagonal Corners Rounded 67">
            <a:extLst>
              <a:ext uri="{FF2B5EF4-FFF2-40B4-BE49-F238E27FC236}">
                <a16:creationId xmlns:a16="http://schemas.microsoft.com/office/drawing/2014/main" id="{22B4C22D-C3B9-F731-BA06-F164B153EC7F}"/>
              </a:ext>
            </a:extLst>
          </p:cNvPr>
          <p:cNvSpPr/>
          <p:nvPr/>
        </p:nvSpPr>
        <p:spPr>
          <a:xfrm>
            <a:off x="6689086" y="12976665"/>
            <a:ext cx="7792991" cy="3588611"/>
          </a:xfrm>
          <a:prstGeom prst="round2Diag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IN"/>
          </a:p>
        </p:txBody>
      </p:sp>
      <p:sp>
        <p:nvSpPr>
          <p:cNvPr id="69" name="Rectangle: Diagonal Corners Rounded 68">
            <a:extLst>
              <a:ext uri="{FF2B5EF4-FFF2-40B4-BE49-F238E27FC236}">
                <a16:creationId xmlns:a16="http://schemas.microsoft.com/office/drawing/2014/main" id="{B49E7092-A87C-E04A-FED2-1B0BCD8CD988}"/>
              </a:ext>
            </a:extLst>
          </p:cNvPr>
          <p:cNvSpPr/>
          <p:nvPr/>
        </p:nvSpPr>
        <p:spPr>
          <a:xfrm>
            <a:off x="14921666" y="12831641"/>
            <a:ext cx="8072014" cy="3733635"/>
          </a:xfrm>
          <a:prstGeom prst="round2Diag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IN"/>
          </a:p>
        </p:txBody>
      </p:sp>
      <p:sp>
        <p:nvSpPr>
          <p:cNvPr id="70" name="Rectangle: Diagonal Corners Rounded 69">
            <a:extLst>
              <a:ext uri="{FF2B5EF4-FFF2-40B4-BE49-F238E27FC236}">
                <a16:creationId xmlns:a16="http://schemas.microsoft.com/office/drawing/2014/main" id="{6D91E8B3-C9FB-6B25-D0D5-895A413F3604}"/>
              </a:ext>
            </a:extLst>
          </p:cNvPr>
          <p:cNvSpPr/>
          <p:nvPr/>
        </p:nvSpPr>
        <p:spPr>
          <a:xfrm>
            <a:off x="23429972" y="12613689"/>
            <a:ext cx="8912629" cy="3951587"/>
          </a:xfrm>
          <a:prstGeom prst="round2Diag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IN"/>
          </a:p>
        </p:txBody>
      </p:sp>
      <p:sp>
        <p:nvSpPr>
          <p:cNvPr id="71" name="Rectangle: Diagonal Corners Rounded 70">
            <a:extLst>
              <a:ext uri="{FF2B5EF4-FFF2-40B4-BE49-F238E27FC236}">
                <a16:creationId xmlns:a16="http://schemas.microsoft.com/office/drawing/2014/main" id="{4540B295-CA1E-E4D1-1C99-63D878060C49}"/>
              </a:ext>
            </a:extLst>
          </p:cNvPr>
          <p:cNvSpPr/>
          <p:nvPr/>
        </p:nvSpPr>
        <p:spPr>
          <a:xfrm>
            <a:off x="32622905" y="12468665"/>
            <a:ext cx="11015375" cy="4096611"/>
          </a:xfrm>
          <a:prstGeom prst="round2Diag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IN"/>
          </a:p>
        </p:txBody>
      </p:sp>
      <p:sp>
        <p:nvSpPr>
          <p:cNvPr id="72" name="Rectangle: Rounded Corners 71">
            <a:extLst>
              <a:ext uri="{FF2B5EF4-FFF2-40B4-BE49-F238E27FC236}">
                <a16:creationId xmlns:a16="http://schemas.microsoft.com/office/drawing/2014/main" id="{00CC10A1-017F-2D58-3EA8-41D44A83130B}"/>
              </a:ext>
            </a:extLst>
          </p:cNvPr>
          <p:cNvSpPr/>
          <p:nvPr/>
        </p:nvSpPr>
        <p:spPr>
          <a:xfrm>
            <a:off x="8278077" y="12392996"/>
            <a:ext cx="4291886" cy="108736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400" dirty="0"/>
              <a:t>Observation</a:t>
            </a:r>
            <a:endParaRPr lang="en-IN" sz="4400" dirty="0"/>
          </a:p>
        </p:txBody>
      </p:sp>
      <p:sp>
        <p:nvSpPr>
          <p:cNvPr id="73" name="Rectangle: Rounded Corners 72">
            <a:extLst>
              <a:ext uri="{FF2B5EF4-FFF2-40B4-BE49-F238E27FC236}">
                <a16:creationId xmlns:a16="http://schemas.microsoft.com/office/drawing/2014/main" id="{C0C90D62-F770-DAE8-8102-CF1F6114CA0D}"/>
              </a:ext>
            </a:extLst>
          </p:cNvPr>
          <p:cNvSpPr/>
          <p:nvPr/>
        </p:nvSpPr>
        <p:spPr>
          <a:xfrm>
            <a:off x="16510656" y="12319049"/>
            <a:ext cx="4291886" cy="108736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400" dirty="0"/>
              <a:t>Thought</a:t>
            </a:r>
            <a:endParaRPr lang="en-IN" sz="4400" dirty="0"/>
          </a:p>
        </p:txBody>
      </p:sp>
      <p:sp>
        <p:nvSpPr>
          <p:cNvPr id="74" name="Rectangle: Rounded Corners 73">
            <a:extLst>
              <a:ext uri="{FF2B5EF4-FFF2-40B4-BE49-F238E27FC236}">
                <a16:creationId xmlns:a16="http://schemas.microsoft.com/office/drawing/2014/main" id="{B4177CA5-D11A-456A-538D-C05B10D631FF}"/>
              </a:ext>
            </a:extLst>
          </p:cNvPr>
          <p:cNvSpPr/>
          <p:nvPr/>
        </p:nvSpPr>
        <p:spPr>
          <a:xfrm>
            <a:off x="25487511" y="12287961"/>
            <a:ext cx="4291886" cy="108736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400" dirty="0"/>
              <a:t>Plan</a:t>
            </a:r>
            <a:endParaRPr lang="en-IN" sz="4400" dirty="0"/>
          </a:p>
        </p:txBody>
      </p:sp>
      <p:sp>
        <p:nvSpPr>
          <p:cNvPr id="75" name="Rectangle: Rounded Corners 74">
            <a:extLst>
              <a:ext uri="{FF2B5EF4-FFF2-40B4-BE49-F238E27FC236}">
                <a16:creationId xmlns:a16="http://schemas.microsoft.com/office/drawing/2014/main" id="{19EBD36A-54E8-763A-AF0F-973221E04FBF}"/>
              </a:ext>
            </a:extLst>
          </p:cNvPr>
          <p:cNvSpPr/>
          <p:nvPr/>
        </p:nvSpPr>
        <p:spPr>
          <a:xfrm>
            <a:off x="35698764" y="12018201"/>
            <a:ext cx="4291886" cy="108736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400" dirty="0"/>
              <a:t>Action</a:t>
            </a:r>
            <a:endParaRPr lang="en-IN" sz="4400" dirty="0"/>
          </a:p>
        </p:txBody>
      </p:sp>
      <p:sp>
        <p:nvSpPr>
          <p:cNvPr id="76" name="TextBox 75">
            <a:extLst>
              <a:ext uri="{FF2B5EF4-FFF2-40B4-BE49-F238E27FC236}">
                <a16:creationId xmlns:a16="http://schemas.microsoft.com/office/drawing/2014/main" id="{5C5AE2DD-0042-3E5E-9A57-AB8C18DEC89E}"/>
              </a:ext>
            </a:extLst>
          </p:cNvPr>
          <p:cNvSpPr txBox="1"/>
          <p:nvPr/>
        </p:nvSpPr>
        <p:spPr>
          <a:xfrm>
            <a:off x="6975179" y="13562819"/>
            <a:ext cx="7338724" cy="1987296"/>
          </a:xfrm>
          <a:prstGeom prst="rect">
            <a:avLst/>
          </a:prstGeom>
          <a:noFill/>
        </p:spPr>
        <p:txBody>
          <a:bodyPr wrap="square" lIns="0" tIns="0" rIns="0" bIns="0" rtlCol="0">
            <a:noAutofit/>
          </a:bodyPr>
          <a:lstStyle/>
          <a:p>
            <a:pPr algn="l"/>
            <a:r>
              <a:rPr lang="en-GB" sz="2800" dirty="0">
                <a:solidFill>
                  <a:schemeClr val="tx2"/>
                </a:solidFill>
              </a:rPr>
              <a:t>OK!! Response A seems to be stable very similar to </a:t>
            </a:r>
            <a:r>
              <a:rPr lang="en-GB" sz="2800" dirty="0" err="1">
                <a:solidFill>
                  <a:schemeClr val="tx2"/>
                </a:solidFill>
              </a:rPr>
              <a:t>Groundtruth</a:t>
            </a:r>
            <a:r>
              <a:rPr lang="en-GB" sz="2800" dirty="0">
                <a:solidFill>
                  <a:schemeClr val="tx2"/>
                </a:solidFill>
              </a:rPr>
              <a:t> data. The factual points are correct, I only see a difference in the way the response is structured. Actual response seems to be more detailed</a:t>
            </a:r>
          </a:p>
          <a:p>
            <a:pPr algn="l"/>
            <a:endParaRPr lang="en-IN" sz="2800" dirty="0">
              <a:solidFill>
                <a:schemeClr val="tx2"/>
              </a:solidFill>
            </a:endParaRPr>
          </a:p>
        </p:txBody>
      </p:sp>
      <p:sp>
        <p:nvSpPr>
          <p:cNvPr id="77" name="Rectangle: Diagonal Corners Rounded 76">
            <a:extLst>
              <a:ext uri="{FF2B5EF4-FFF2-40B4-BE49-F238E27FC236}">
                <a16:creationId xmlns:a16="http://schemas.microsoft.com/office/drawing/2014/main" id="{0B8B7883-2D0F-1A93-F362-43F00B76380A}"/>
              </a:ext>
            </a:extLst>
          </p:cNvPr>
          <p:cNvSpPr/>
          <p:nvPr/>
        </p:nvSpPr>
        <p:spPr>
          <a:xfrm>
            <a:off x="6549391" y="17369447"/>
            <a:ext cx="7811665" cy="3902765"/>
          </a:xfrm>
          <a:prstGeom prst="round2Diag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IN"/>
          </a:p>
        </p:txBody>
      </p:sp>
      <p:sp>
        <p:nvSpPr>
          <p:cNvPr id="78" name="Rectangle: Diagonal Corners Rounded 77">
            <a:extLst>
              <a:ext uri="{FF2B5EF4-FFF2-40B4-BE49-F238E27FC236}">
                <a16:creationId xmlns:a16="http://schemas.microsoft.com/office/drawing/2014/main" id="{81E04592-35CE-3054-17FC-3D12E820ECD4}"/>
              </a:ext>
            </a:extLst>
          </p:cNvPr>
          <p:cNvSpPr/>
          <p:nvPr/>
        </p:nvSpPr>
        <p:spPr>
          <a:xfrm>
            <a:off x="14781970" y="17224424"/>
            <a:ext cx="8195125" cy="4047789"/>
          </a:xfrm>
          <a:prstGeom prst="round2Diag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IN"/>
          </a:p>
        </p:txBody>
      </p:sp>
      <p:sp>
        <p:nvSpPr>
          <p:cNvPr id="79" name="Rectangle: Diagonal Corners Rounded 78">
            <a:extLst>
              <a:ext uri="{FF2B5EF4-FFF2-40B4-BE49-F238E27FC236}">
                <a16:creationId xmlns:a16="http://schemas.microsoft.com/office/drawing/2014/main" id="{9027FEDA-8640-0694-2B6A-63F54CF5ED0B}"/>
              </a:ext>
            </a:extLst>
          </p:cNvPr>
          <p:cNvSpPr/>
          <p:nvPr/>
        </p:nvSpPr>
        <p:spPr>
          <a:xfrm>
            <a:off x="23775050" y="17161618"/>
            <a:ext cx="8567551" cy="4231201"/>
          </a:xfrm>
          <a:prstGeom prst="round2Diag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IN"/>
          </a:p>
        </p:txBody>
      </p:sp>
      <p:sp>
        <p:nvSpPr>
          <p:cNvPr id="80" name="Rectangle: Diagonal Corners Rounded 79">
            <a:extLst>
              <a:ext uri="{FF2B5EF4-FFF2-40B4-BE49-F238E27FC236}">
                <a16:creationId xmlns:a16="http://schemas.microsoft.com/office/drawing/2014/main" id="{89AD0163-AE0D-6BAB-710E-3C8F632D6D7C}"/>
              </a:ext>
            </a:extLst>
          </p:cNvPr>
          <p:cNvSpPr/>
          <p:nvPr/>
        </p:nvSpPr>
        <p:spPr>
          <a:xfrm>
            <a:off x="32622905" y="16861448"/>
            <a:ext cx="11015376" cy="4686129"/>
          </a:xfrm>
          <a:prstGeom prst="round2Diag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IN"/>
          </a:p>
        </p:txBody>
      </p:sp>
      <p:sp>
        <p:nvSpPr>
          <p:cNvPr id="81" name="Rectangle: Rounded Corners 80">
            <a:extLst>
              <a:ext uri="{FF2B5EF4-FFF2-40B4-BE49-F238E27FC236}">
                <a16:creationId xmlns:a16="http://schemas.microsoft.com/office/drawing/2014/main" id="{F7C5A274-A52E-E018-E416-616EE3CF81E8}"/>
              </a:ext>
            </a:extLst>
          </p:cNvPr>
          <p:cNvSpPr/>
          <p:nvPr/>
        </p:nvSpPr>
        <p:spPr>
          <a:xfrm>
            <a:off x="8138382" y="16785779"/>
            <a:ext cx="4291886" cy="108736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400" dirty="0"/>
              <a:t>Observation</a:t>
            </a:r>
            <a:endParaRPr lang="en-IN" sz="4400" dirty="0"/>
          </a:p>
        </p:txBody>
      </p:sp>
      <p:sp>
        <p:nvSpPr>
          <p:cNvPr id="82" name="Rectangle: Rounded Corners 81">
            <a:extLst>
              <a:ext uri="{FF2B5EF4-FFF2-40B4-BE49-F238E27FC236}">
                <a16:creationId xmlns:a16="http://schemas.microsoft.com/office/drawing/2014/main" id="{7289F560-B66C-AB5A-8E95-569C60C8BD09}"/>
              </a:ext>
            </a:extLst>
          </p:cNvPr>
          <p:cNvSpPr/>
          <p:nvPr/>
        </p:nvSpPr>
        <p:spPr>
          <a:xfrm>
            <a:off x="16370961" y="16711832"/>
            <a:ext cx="4291886" cy="108736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400" dirty="0"/>
              <a:t>Thought</a:t>
            </a:r>
            <a:endParaRPr lang="en-IN" sz="4400" dirty="0"/>
          </a:p>
        </p:txBody>
      </p:sp>
      <p:sp>
        <p:nvSpPr>
          <p:cNvPr id="83" name="Rectangle: Rounded Corners 82">
            <a:extLst>
              <a:ext uri="{FF2B5EF4-FFF2-40B4-BE49-F238E27FC236}">
                <a16:creationId xmlns:a16="http://schemas.microsoft.com/office/drawing/2014/main" id="{07E20688-C6BF-5450-8CBC-073FC90E6D10}"/>
              </a:ext>
            </a:extLst>
          </p:cNvPr>
          <p:cNvSpPr/>
          <p:nvPr/>
        </p:nvSpPr>
        <p:spPr>
          <a:xfrm>
            <a:off x="25347816" y="16680744"/>
            <a:ext cx="4291886" cy="108736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400" dirty="0"/>
              <a:t>Plan</a:t>
            </a:r>
            <a:endParaRPr lang="en-IN" sz="4400" dirty="0"/>
          </a:p>
        </p:txBody>
      </p:sp>
      <p:sp>
        <p:nvSpPr>
          <p:cNvPr id="84" name="Rectangle: Rounded Corners 83">
            <a:extLst>
              <a:ext uri="{FF2B5EF4-FFF2-40B4-BE49-F238E27FC236}">
                <a16:creationId xmlns:a16="http://schemas.microsoft.com/office/drawing/2014/main" id="{EA49783D-A245-92B0-BDA9-3635CCFC0BBE}"/>
              </a:ext>
            </a:extLst>
          </p:cNvPr>
          <p:cNvSpPr/>
          <p:nvPr/>
        </p:nvSpPr>
        <p:spPr>
          <a:xfrm>
            <a:off x="35984649" y="16675438"/>
            <a:ext cx="4291886" cy="108736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400" dirty="0"/>
              <a:t>Action</a:t>
            </a:r>
            <a:endParaRPr lang="en-IN" sz="4400" dirty="0"/>
          </a:p>
        </p:txBody>
      </p:sp>
      <p:sp>
        <p:nvSpPr>
          <p:cNvPr id="85" name="TextBox 84">
            <a:extLst>
              <a:ext uri="{FF2B5EF4-FFF2-40B4-BE49-F238E27FC236}">
                <a16:creationId xmlns:a16="http://schemas.microsoft.com/office/drawing/2014/main" id="{6FE1FC81-11C0-703F-62D3-2BC2EC1FC905}"/>
              </a:ext>
            </a:extLst>
          </p:cNvPr>
          <p:cNvSpPr txBox="1"/>
          <p:nvPr/>
        </p:nvSpPr>
        <p:spPr>
          <a:xfrm>
            <a:off x="6963821" y="17967942"/>
            <a:ext cx="7350082" cy="1987296"/>
          </a:xfrm>
          <a:prstGeom prst="rect">
            <a:avLst/>
          </a:prstGeom>
          <a:noFill/>
        </p:spPr>
        <p:txBody>
          <a:bodyPr wrap="square" lIns="0" tIns="0" rIns="0" bIns="0" rtlCol="0">
            <a:noAutofit/>
          </a:bodyPr>
          <a:lstStyle/>
          <a:p>
            <a:pPr algn="l"/>
            <a:r>
              <a:rPr lang="en-GB" sz="2800" dirty="0">
                <a:solidFill>
                  <a:schemeClr val="tx2"/>
                </a:solidFill>
              </a:rPr>
              <a:t>OK!! Response B seems way too drifted from the </a:t>
            </a:r>
            <a:r>
              <a:rPr lang="en-GB" sz="2800" dirty="0" err="1">
                <a:solidFill>
                  <a:schemeClr val="tx2"/>
                </a:solidFill>
              </a:rPr>
              <a:t>Groundtruth</a:t>
            </a:r>
            <a:r>
              <a:rPr lang="en-GB" sz="2800" dirty="0">
                <a:solidFill>
                  <a:schemeClr val="tx2"/>
                </a:solidFill>
              </a:rPr>
              <a:t> </a:t>
            </a:r>
          </a:p>
          <a:p>
            <a:pPr algn="l"/>
            <a:r>
              <a:rPr lang="en-GB" sz="2800" dirty="0">
                <a:solidFill>
                  <a:schemeClr val="tx2"/>
                </a:solidFill>
              </a:rPr>
              <a:t>The factual points are contradicting especially on the line's which states :</a:t>
            </a:r>
          </a:p>
          <a:p>
            <a:pPr marL="342900" indent="-342900" algn="l">
              <a:buAutoNum type="arabicParenR"/>
            </a:pPr>
            <a:r>
              <a:rPr lang="en-US" sz="2800" dirty="0">
                <a:solidFill>
                  <a:schemeClr val="tx2"/>
                </a:solidFill>
                <a:latin typeface="+mj-lt"/>
              </a:rPr>
              <a:t>F</a:t>
            </a:r>
            <a:r>
              <a:rPr lang="en-US" sz="2800" dirty="0">
                <a:latin typeface="+mj-lt"/>
              </a:rPr>
              <a:t>eedback doesn't require corrective actions</a:t>
            </a:r>
          </a:p>
          <a:p>
            <a:pPr marL="342900" indent="-342900" algn="l">
              <a:buAutoNum type="arabicParenR"/>
            </a:pPr>
            <a:r>
              <a:rPr lang="en-US" sz="2800" dirty="0">
                <a:solidFill>
                  <a:schemeClr val="tx2"/>
                </a:solidFill>
                <a:latin typeface="+mj-lt"/>
              </a:rPr>
              <a:t>Feedback volume matters to take an action</a:t>
            </a:r>
          </a:p>
          <a:p>
            <a:pPr marL="342900" indent="-342900" algn="l">
              <a:buAutoNum type="arabicParenR"/>
            </a:pPr>
            <a:r>
              <a:rPr lang="en-US" sz="2800" dirty="0">
                <a:solidFill>
                  <a:schemeClr val="tx2"/>
                </a:solidFill>
                <a:latin typeface="+mj-lt"/>
              </a:rPr>
              <a:t>Corrective actions are not required</a:t>
            </a:r>
          </a:p>
          <a:p>
            <a:pPr marL="342900" indent="-342900" algn="l">
              <a:buAutoNum type="arabicParenR"/>
            </a:pPr>
            <a:endParaRPr lang="en-GB" sz="2800" dirty="0">
              <a:solidFill>
                <a:schemeClr val="tx2"/>
              </a:solidFill>
            </a:endParaRPr>
          </a:p>
          <a:p>
            <a:pPr algn="l"/>
            <a:endParaRPr lang="en-IN" sz="2800" dirty="0">
              <a:solidFill>
                <a:schemeClr val="tx2"/>
              </a:solidFill>
            </a:endParaRPr>
          </a:p>
        </p:txBody>
      </p:sp>
      <p:sp>
        <p:nvSpPr>
          <p:cNvPr id="86" name="TextBox 85">
            <a:extLst>
              <a:ext uri="{FF2B5EF4-FFF2-40B4-BE49-F238E27FC236}">
                <a16:creationId xmlns:a16="http://schemas.microsoft.com/office/drawing/2014/main" id="{5E5F3659-7607-D66E-E00A-62A5786AE9F5}"/>
              </a:ext>
            </a:extLst>
          </p:cNvPr>
          <p:cNvSpPr txBox="1"/>
          <p:nvPr/>
        </p:nvSpPr>
        <p:spPr>
          <a:xfrm>
            <a:off x="15120990" y="13488834"/>
            <a:ext cx="7856106" cy="1987296"/>
          </a:xfrm>
          <a:prstGeom prst="rect">
            <a:avLst/>
          </a:prstGeom>
          <a:noFill/>
        </p:spPr>
        <p:txBody>
          <a:bodyPr wrap="square" lIns="0" tIns="0" rIns="0" bIns="0" rtlCol="0">
            <a:noAutofit/>
          </a:bodyPr>
          <a:lstStyle/>
          <a:p>
            <a:pPr algn="l"/>
            <a:r>
              <a:rPr lang="en-GB" sz="2800" dirty="0">
                <a:solidFill>
                  <a:schemeClr val="tx2"/>
                </a:solidFill>
              </a:rPr>
              <a:t>I should suggest that on the Model quality metrices, the hallucination consistency check would be sufficient &amp; </a:t>
            </a:r>
            <a:r>
              <a:rPr lang="en-GB" sz="2800" dirty="0" err="1">
                <a:solidFill>
                  <a:schemeClr val="tx2"/>
                </a:solidFill>
              </a:rPr>
              <a:t>CoVe</a:t>
            </a:r>
            <a:r>
              <a:rPr lang="en-GB" sz="2800" dirty="0">
                <a:solidFill>
                  <a:schemeClr val="tx2"/>
                </a:solidFill>
              </a:rPr>
              <a:t>/</a:t>
            </a:r>
            <a:r>
              <a:rPr lang="en-GB" sz="2800" dirty="0" err="1">
                <a:solidFill>
                  <a:schemeClr val="tx2"/>
                </a:solidFill>
              </a:rPr>
              <a:t>Knowhalu</a:t>
            </a:r>
            <a:r>
              <a:rPr lang="en-GB" sz="2800" dirty="0">
                <a:solidFill>
                  <a:schemeClr val="tx2"/>
                </a:solidFill>
              </a:rPr>
              <a:t> can be skipped as the drift in responses of actual and expected seems to be low. Workflow should be defined to keep certain items in memory and check the scores</a:t>
            </a:r>
            <a:endParaRPr lang="en-IN" sz="2800" dirty="0">
              <a:solidFill>
                <a:schemeClr val="tx2"/>
              </a:solidFill>
            </a:endParaRPr>
          </a:p>
        </p:txBody>
      </p:sp>
      <p:sp>
        <p:nvSpPr>
          <p:cNvPr id="88" name="TextBox 87">
            <a:extLst>
              <a:ext uri="{FF2B5EF4-FFF2-40B4-BE49-F238E27FC236}">
                <a16:creationId xmlns:a16="http://schemas.microsoft.com/office/drawing/2014/main" id="{D5AC2CF8-6871-75F1-4102-FE793A9ED159}"/>
              </a:ext>
            </a:extLst>
          </p:cNvPr>
          <p:cNvSpPr txBox="1"/>
          <p:nvPr/>
        </p:nvSpPr>
        <p:spPr>
          <a:xfrm>
            <a:off x="23687391" y="13291864"/>
            <a:ext cx="8241804" cy="1987296"/>
          </a:xfrm>
          <a:prstGeom prst="rect">
            <a:avLst/>
          </a:prstGeom>
          <a:noFill/>
        </p:spPr>
        <p:txBody>
          <a:bodyPr wrap="square" lIns="0" tIns="0" rIns="0" bIns="0" rtlCol="0">
            <a:noAutofit/>
          </a:bodyPr>
          <a:lstStyle/>
          <a:p>
            <a:pPr algn="l"/>
            <a:r>
              <a:rPr lang="en-GB" sz="2800" dirty="0">
                <a:solidFill>
                  <a:schemeClr val="tx2"/>
                </a:solidFill>
              </a:rPr>
              <a:t>Workflow Plan :These metrics are to be considered &amp; executed in same </a:t>
            </a:r>
          </a:p>
          <a:p>
            <a:pPr algn="l"/>
            <a:r>
              <a:rPr lang="en-GB" sz="2800" dirty="0">
                <a:solidFill>
                  <a:schemeClr val="tx2"/>
                </a:solidFill>
              </a:rPr>
              <a:t>sequence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srgbClr val="000048"/>
                </a:solidFill>
                <a:effectLst/>
                <a:uLnTx/>
                <a:uFillTx/>
                <a:latin typeface="Arial" panose="020B0604020202020204"/>
                <a:ea typeface="+mn-ea"/>
                <a:cs typeface="+mn-cs"/>
              </a:rPr>
              <a:t>Factuality        </a:t>
            </a:r>
            <a:r>
              <a:rPr kumimoji="0" lang="en-GB" sz="2400" b="0" i="0" u="none" strike="noStrike" kern="1200" cap="none" spc="0" normalizeH="0" baseline="0" noProof="0" dirty="0">
                <a:ln>
                  <a:noFill/>
                </a:ln>
                <a:solidFill>
                  <a:srgbClr val="000048"/>
                </a:solidFill>
                <a:effectLst/>
                <a:uLnTx/>
                <a:uFillTx/>
                <a:latin typeface="Arial" panose="020B0604020202020204"/>
                <a:ea typeface="+mn-ea"/>
                <a:cs typeface="+mn-cs"/>
                <a:sym typeface="Wingdings" panose="05000000000000000000" pitchFamily="2" charset="2"/>
              </a:rPr>
              <a:t> Facts contradicting  </a:t>
            </a:r>
          </a:p>
          <a:p>
            <a:pPr>
              <a:defRPr/>
            </a:pPr>
            <a:r>
              <a:rPr kumimoji="0" lang="en-GB" sz="2400" b="0" i="0" u="none" strike="noStrike" kern="1200" cap="none" spc="0" normalizeH="0" baseline="0" noProof="0" dirty="0">
                <a:ln>
                  <a:noFill/>
                </a:ln>
                <a:solidFill>
                  <a:srgbClr val="000048"/>
                </a:solidFill>
                <a:effectLst/>
                <a:uLnTx/>
                <a:uFillTx/>
                <a:latin typeface="Arial" panose="020B0604020202020204"/>
                <a:ea typeface="+mn-ea"/>
                <a:cs typeface="+mn-cs"/>
              </a:rPr>
              <a:t>QC Check       </a:t>
            </a:r>
            <a:r>
              <a:rPr kumimoji="0" lang="en-GB" sz="2400" b="0" i="0" u="none" strike="noStrike" kern="1200" cap="none" spc="0" normalizeH="0" baseline="0" noProof="0" dirty="0">
                <a:ln>
                  <a:noFill/>
                </a:ln>
                <a:solidFill>
                  <a:srgbClr val="000048"/>
                </a:solidFill>
                <a:effectLst/>
                <a:uLnTx/>
                <a:uFillTx/>
                <a:latin typeface="Arial" panose="020B0604020202020204"/>
                <a:ea typeface="+mn-ea"/>
                <a:cs typeface="+mn-cs"/>
                <a:sym typeface="Wingdings" panose="05000000000000000000" pitchFamily="2" charset="2"/>
              </a:rPr>
              <a:t> Context missing      </a:t>
            </a:r>
            <a:endParaRPr kumimoji="0" lang="en-IN" sz="2400" b="0" i="0" u="none" strike="noStrike" kern="1200" cap="none" spc="0" normalizeH="0" baseline="0" noProof="0" dirty="0">
              <a:ln>
                <a:noFill/>
              </a:ln>
              <a:solidFill>
                <a:srgbClr val="000048"/>
              </a:solidFill>
              <a:effectLst/>
              <a:uLnTx/>
              <a:uFillTx/>
              <a:latin typeface="Arial" panose="020B0604020202020204"/>
              <a:ea typeface="+mn-ea"/>
              <a:cs typeface="+mn-cs"/>
            </a:endParaRPr>
          </a:p>
          <a:p>
            <a:pPr>
              <a:defRPr/>
            </a:pPr>
            <a:r>
              <a:rPr kumimoji="0" lang="en-GB" sz="2400" b="0" i="0" u="none" strike="noStrike" kern="1200" cap="none" spc="0" normalizeH="0" baseline="0" noProof="0" dirty="0">
                <a:ln>
                  <a:noFill/>
                </a:ln>
                <a:solidFill>
                  <a:srgbClr val="000048"/>
                </a:solidFill>
                <a:effectLst/>
                <a:uLnTx/>
                <a:uFillTx/>
                <a:latin typeface="Arial" panose="020B0604020202020204"/>
                <a:ea typeface="+mn-ea"/>
                <a:cs typeface="+mn-cs"/>
              </a:rPr>
              <a:t>Contradiction  </a:t>
            </a:r>
            <a:r>
              <a:rPr kumimoji="0" lang="en-GB" sz="2400" b="0" i="0" u="none" strike="noStrike" kern="1200" cap="none" spc="0" normalizeH="0" baseline="0" noProof="0" dirty="0">
                <a:ln>
                  <a:noFill/>
                </a:ln>
                <a:solidFill>
                  <a:srgbClr val="000048"/>
                </a:solidFill>
                <a:effectLst/>
                <a:uLnTx/>
                <a:uFillTx/>
                <a:latin typeface="Arial" panose="020B0604020202020204"/>
                <a:ea typeface="+mn-ea"/>
                <a:cs typeface="+mn-cs"/>
                <a:sym typeface="Wingdings" panose="05000000000000000000" pitchFamily="2" charset="2"/>
              </a:rPr>
              <a:t> Facts contradicting</a:t>
            </a:r>
            <a:endParaRPr kumimoji="0" lang="en-IN" sz="2400" b="0" i="0" u="none" strike="noStrike" kern="1200" cap="none" spc="0" normalizeH="0" baseline="0" noProof="0" dirty="0">
              <a:ln>
                <a:noFill/>
              </a:ln>
              <a:solidFill>
                <a:srgbClr val="000048"/>
              </a:solidFill>
              <a:effectLst/>
              <a:uLnTx/>
              <a:uFillTx/>
              <a:latin typeface="Arial" panose="020B0604020202020204"/>
              <a:ea typeface="+mn-ea"/>
              <a:cs typeface="+mn-cs"/>
            </a:endParaRPr>
          </a:p>
          <a:p>
            <a:pPr>
              <a:defRPr/>
            </a:pPr>
            <a:r>
              <a:rPr kumimoji="0" lang="en-GB" sz="2400" b="0" i="0" u="none" strike="noStrike" kern="1200" cap="none" spc="0" normalizeH="0" baseline="0" noProof="0" dirty="0">
                <a:ln>
                  <a:noFill/>
                </a:ln>
                <a:solidFill>
                  <a:srgbClr val="000048"/>
                </a:solidFill>
                <a:effectLst/>
                <a:uLnTx/>
                <a:uFillTx/>
                <a:latin typeface="Arial" panose="020B0604020202020204"/>
                <a:ea typeface="+mn-ea"/>
                <a:cs typeface="+mn-cs"/>
              </a:rPr>
              <a:t>Hallucination   </a:t>
            </a:r>
            <a:r>
              <a:rPr kumimoji="0" lang="en-GB" sz="2400" b="0" i="0" u="none" strike="noStrike" kern="1200" cap="none" spc="0" normalizeH="0" baseline="0" noProof="0" dirty="0">
                <a:ln>
                  <a:noFill/>
                </a:ln>
                <a:solidFill>
                  <a:srgbClr val="000048"/>
                </a:solidFill>
                <a:effectLst/>
                <a:uLnTx/>
                <a:uFillTx/>
                <a:latin typeface="Arial" panose="020B0604020202020204"/>
                <a:ea typeface="+mn-ea"/>
                <a:cs typeface="+mn-cs"/>
                <a:sym typeface="Wingdings" panose="05000000000000000000" pitchFamily="2" charset="2"/>
              </a:rPr>
              <a:t> Hallucination Consistency metric only </a:t>
            </a:r>
          </a:p>
          <a:p>
            <a:pPr>
              <a:defRPr/>
            </a:pPr>
            <a:r>
              <a:rPr kumimoji="0" lang="en-GB" sz="2400" b="0" i="0" u="none" strike="noStrike" kern="1200" cap="none" spc="0" normalizeH="0" baseline="0" noProof="0" dirty="0">
                <a:ln>
                  <a:noFill/>
                </a:ln>
                <a:solidFill>
                  <a:srgbClr val="000048"/>
                </a:solidFill>
                <a:effectLst/>
                <a:uLnTx/>
                <a:uFillTx/>
                <a:latin typeface="Arial" panose="020B0604020202020204"/>
                <a:ea typeface="+mn-ea"/>
                <a:cs typeface="+mn-cs"/>
              </a:rPr>
              <a:t>Context Utilization </a:t>
            </a:r>
            <a:r>
              <a:rPr kumimoji="0" lang="en-GB" sz="2400" b="0" i="0" u="none" strike="noStrike" kern="1200" cap="none" spc="0" normalizeH="0" baseline="0" noProof="0" dirty="0">
                <a:ln>
                  <a:noFill/>
                </a:ln>
                <a:solidFill>
                  <a:srgbClr val="000048"/>
                </a:solidFill>
                <a:effectLst/>
                <a:uLnTx/>
                <a:uFillTx/>
                <a:latin typeface="Arial" panose="020B0604020202020204"/>
                <a:ea typeface="+mn-ea"/>
                <a:cs typeface="+mn-cs"/>
                <a:sym typeface="Wingdings" panose="05000000000000000000" pitchFamily="2" charset="2"/>
              </a:rPr>
              <a:t> Context not utilised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2800" dirty="0">
              <a:solidFill>
                <a:srgbClr val="000048"/>
              </a:solidFill>
              <a:latin typeface="Arial" panose="020B0604020202020204"/>
              <a:sym typeface="Wingdings" panose="05000000000000000000" pitchFamily="2" charset="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2800" b="0" i="0" u="none" strike="noStrike" kern="1200" cap="none" spc="0" normalizeH="0" baseline="0" noProof="0" dirty="0">
              <a:ln>
                <a:noFill/>
              </a:ln>
              <a:solidFill>
                <a:srgbClr val="000048"/>
              </a:solidFill>
              <a:effectLst/>
              <a:uLnTx/>
              <a:uFillTx/>
              <a:latin typeface="Arial" panose="020B0604020202020204"/>
              <a:ea typeface="+mn-ea"/>
              <a:cs typeface="+mn-cs"/>
            </a:endParaRPr>
          </a:p>
        </p:txBody>
      </p:sp>
      <p:sp>
        <p:nvSpPr>
          <p:cNvPr id="89" name="Rectangle 88">
            <a:extLst>
              <a:ext uri="{FF2B5EF4-FFF2-40B4-BE49-F238E27FC236}">
                <a16:creationId xmlns:a16="http://schemas.microsoft.com/office/drawing/2014/main" id="{A4A9B8B5-4B49-E8EF-B417-7B6B64679DD6}"/>
              </a:ext>
            </a:extLst>
          </p:cNvPr>
          <p:cNvSpPr/>
          <p:nvPr/>
        </p:nvSpPr>
        <p:spPr>
          <a:xfrm>
            <a:off x="29673298" y="13886356"/>
            <a:ext cx="2669303" cy="2491997"/>
          </a:xfrm>
          <a:prstGeom prst="rect">
            <a:avLst/>
          </a:prstGeom>
          <a:ln/>
        </p:spPr>
        <p:style>
          <a:lnRef idx="0">
            <a:schemeClr val="accent3"/>
          </a:lnRef>
          <a:fillRef idx="3">
            <a:schemeClr val="accent3"/>
          </a:fillRef>
          <a:effectRef idx="3">
            <a:schemeClr val="accent3"/>
          </a:effectRef>
          <a:fontRef idx="minor">
            <a:schemeClr val="lt1"/>
          </a:fontRef>
        </p:style>
        <p:txBody>
          <a:bodyPr rtlCol="0" anchor="ctr"/>
          <a:lstStyle/>
          <a:p>
            <a:pPr algn="ctr"/>
            <a:endParaRPr lang="en-IN"/>
          </a:p>
        </p:txBody>
      </p:sp>
      <p:sp>
        <p:nvSpPr>
          <p:cNvPr id="90" name="TextBox 89">
            <a:extLst>
              <a:ext uri="{FF2B5EF4-FFF2-40B4-BE49-F238E27FC236}">
                <a16:creationId xmlns:a16="http://schemas.microsoft.com/office/drawing/2014/main" id="{C524880A-2B44-2758-E5D7-D23C6FC3E25E}"/>
              </a:ext>
            </a:extLst>
          </p:cNvPr>
          <p:cNvSpPr txBox="1"/>
          <p:nvPr/>
        </p:nvSpPr>
        <p:spPr>
          <a:xfrm>
            <a:off x="29597659" y="14018071"/>
            <a:ext cx="2588955" cy="2225042"/>
          </a:xfrm>
          <a:prstGeom prst="rect">
            <a:avLst/>
          </a:prstGeom>
          <a:noFill/>
        </p:spPr>
        <p:txBody>
          <a:bodyPr wrap="square" lIns="0" tIns="0" rIns="0" bIns="0" rtlCol="0">
            <a:noAutofit/>
          </a:bodyPr>
          <a:lstStyle/>
          <a:p>
            <a:pPr algn="ctr"/>
            <a:r>
              <a:rPr lang="en-GB" sz="2800" dirty="0">
                <a:solidFill>
                  <a:srgbClr val="FFFF00"/>
                </a:solidFill>
              </a:rPr>
              <a:t>Global Memory</a:t>
            </a:r>
          </a:p>
          <a:p>
            <a:pPr marL="171450" indent="-171450">
              <a:buFont typeface="Wingdings" panose="05000000000000000000" pitchFamily="2" charset="2"/>
              <a:buChar char="ü"/>
            </a:pPr>
            <a:r>
              <a:rPr lang="en-GB" sz="2800" dirty="0">
                <a:solidFill>
                  <a:schemeClr val="tx2"/>
                </a:solidFill>
              </a:rPr>
              <a:t>Gaps Saved</a:t>
            </a:r>
          </a:p>
          <a:p>
            <a:pPr marL="171450" indent="-171450">
              <a:buFont typeface="Wingdings" panose="05000000000000000000" pitchFamily="2" charset="2"/>
              <a:buChar char="ü"/>
            </a:pPr>
            <a:r>
              <a:rPr lang="en-GB" sz="2800" dirty="0">
                <a:solidFill>
                  <a:schemeClr val="tx2"/>
                </a:solidFill>
              </a:rPr>
              <a:t>Supporting evidences for metric</a:t>
            </a:r>
            <a:endParaRPr lang="en-IN" sz="2800" dirty="0">
              <a:solidFill>
                <a:schemeClr val="tx2"/>
              </a:solidFill>
            </a:endParaRPr>
          </a:p>
        </p:txBody>
      </p:sp>
      <p:sp>
        <p:nvSpPr>
          <p:cNvPr id="91" name="Flowchart: Alternate Process 90">
            <a:extLst>
              <a:ext uri="{FF2B5EF4-FFF2-40B4-BE49-F238E27FC236}">
                <a16:creationId xmlns:a16="http://schemas.microsoft.com/office/drawing/2014/main" id="{E73DEC4D-1A25-6755-2D40-182E163046A1}"/>
              </a:ext>
            </a:extLst>
          </p:cNvPr>
          <p:cNvSpPr/>
          <p:nvPr/>
        </p:nvSpPr>
        <p:spPr>
          <a:xfrm>
            <a:off x="28646277" y="14796034"/>
            <a:ext cx="1181457" cy="387191"/>
          </a:xfrm>
          <a:prstGeom prst="flowChartAlternateProcess">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t>PUSH</a:t>
            </a:r>
            <a:endParaRPr lang="en-IN" sz="2000" dirty="0"/>
          </a:p>
        </p:txBody>
      </p:sp>
      <p:sp>
        <p:nvSpPr>
          <p:cNvPr id="93" name="TextBox 92">
            <a:extLst>
              <a:ext uri="{FF2B5EF4-FFF2-40B4-BE49-F238E27FC236}">
                <a16:creationId xmlns:a16="http://schemas.microsoft.com/office/drawing/2014/main" id="{E131914F-5FBA-2DC2-84A1-DE026BB04E11}"/>
              </a:ext>
            </a:extLst>
          </p:cNvPr>
          <p:cNvSpPr txBox="1"/>
          <p:nvPr/>
        </p:nvSpPr>
        <p:spPr>
          <a:xfrm>
            <a:off x="32915051" y="13122507"/>
            <a:ext cx="10584263" cy="1987296"/>
          </a:xfrm>
          <a:prstGeom prst="rect">
            <a:avLst/>
          </a:prstGeom>
          <a:noFill/>
        </p:spPr>
        <p:txBody>
          <a:bodyPr wrap="square" lIns="0" tIns="0" rIns="0" bIns="0" rtlCol="0">
            <a:noAutofit/>
          </a:bodyPr>
          <a:lstStyle/>
          <a:p>
            <a:pPr algn="l"/>
            <a:r>
              <a:rPr lang="en-GB" sz="2800" dirty="0">
                <a:solidFill>
                  <a:schemeClr val="tx2"/>
                </a:solidFill>
              </a:rPr>
              <a:t>Initiate the next flow of Action starting from Factuality.</a:t>
            </a:r>
          </a:p>
          <a:p>
            <a:pPr algn="l"/>
            <a:r>
              <a:rPr kumimoji="0" lang="en-GB" sz="2800" b="0" i="0" u="none" strike="noStrike" kern="1200" cap="none" spc="0" normalizeH="0" baseline="0" noProof="0" dirty="0">
                <a:ln>
                  <a:noFill/>
                </a:ln>
                <a:solidFill>
                  <a:schemeClr val="tx2"/>
                </a:solidFill>
                <a:effectLst/>
                <a:uLnTx/>
                <a:uFillTx/>
                <a:latin typeface="Arial" panose="020B0604020202020204"/>
                <a:ea typeface="+mn-ea"/>
                <a:cs typeface="+mn-cs"/>
              </a:rPr>
              <a:t>As a guideline the following should have a high metric score :</a:t>
            </a:r>
          </a:p>
          <a:p>
            <a:pPr marL="457200" indent="-457200" algn="l">
              <a:buFont typeface="Arial" panose="020B0604020202020204" pitchFamily="34" charset="0"/>
              <a:buChar char="•"/>
            </a:pPr>
            <a:r>
              <a:rPr kumimoji="0" lang="en-GB" sz="2800" b="0" i="0" u="none" strike="noStrike" kern="1200" cap="none" spc="0" normalizeH="0" baseline="0" noProof="0" dirty="0">
                <a:ln>
                  <a:noFill/>
                </a:ln>
                <a:solidFill>
                  <a:schemeClr val="tx2"/>
                </a:solidFill>
                <a:effectLst/>
                <a:uLnTx/>
                <a:uFillTx/>
                <a:latin typeface="Arial" panose="020B0604020202020204"/>
                <a:ea typeface="+mn-ea"/>
                <a:cs typeface="+mn-cs"/>
              </a:rPr>
              <a:t>Factuality,</a:t>
            </a:r>
            <a:r>
              <a:rPr lang="en-GB" sz="2800" dirty="0">
                <a:solidFill>
                  <a:schemeClr val="tx2"/>
                </a:solidFill>
                <a:latin typeface="Arial" panose="020B0604020202020204"/>
              </a:rPr>
              <a:t> QC check, Context Utilization</a:t>
            </a:r>
          </a:p>
          <a:p>
            <a:pPr algn="l"/>
            <a:r>
              <a:rPr lang="en-GB" sz="2800" dirty="0">
                <a:solidFill>
                  <a:schemeClr val="tx2"/>
                </a:solidFill>
                <a:latin typeface="Arial" panose="020B0604020202020204"/>
              </a:rPr>
              <a:t>Following should have a low metric score :</a:t>
            </a:r>
          </a:p>
          <a:p>
            <a:pPr marL="457200" indent="-457200" algn="l">
              <a:buFont typeface="Arial" panose="020B0604020202020204" pitchFamily="34" charset="0"/>
              <a:buChar char="•"/>
            </a:pPr>
            <a:r>
              <a:rPr lang="en-GB" sz="2800" dirty="0">
                <a:solidFill>
                  <a:schemeClr val="tx2"/>
                </a:solidFill>
                <a:latin typeface="Arial" panose="020B0604020202020204"/>
              </a:rPr>
              <a:t>Contradiction, Hallucination</a:t>
            </a:r>
          </a:p>
          <a:p>
            <a:pPr algn="l"/>
            <a:r>
              <a:rPr lang="en-GB" sz="2800" dirty="0">
                <a:solidFill>
                  <a:schemeClr val="tx2"/>
                </a:solidFill>
                <a:latin typeface="Arial" panose="020B0604020202020204"/>
              </a:rPr>
              <a:t>Additional insights gathered rom the global memory to be utilised for prompt tuning of respective metrics.</a:t>
            </a:r>
          </a:p>
          <a:p>
            <a:pPr algn="l"/>
            <a:r>
              <a:rPr lang="en-GB" sz="2800" dirty="0">
                <a:solidFill>
                  <a:schemeClr val="tx2"/>
                </a:solidFill>
                <a:latin typeface="Arial" panose="020B0604020202020204"/>
              </a:rPr>
              <a:t> </a:t>
            </a:r>
            <a:endParaRPr kumimoji="0" lang="en-IN" sz="2800" b="0" i="0" u="none" strike="noStrike" kern="1200" cap="none" spc="0" normalizeH="0" baseline="0" noProof="0" dirty="0">
              <a:ln>
                <a:noFill/>
              </a:ln>
              <a:solidFill>
                <a:srgbClr val="000048"/>
              </a:solidFill>
              <a:effectLst/>
              <a:uLnTx/>
              <a:uFillTx/>
              <a:latin typeface="Arial" panose="020B0604020202020204"/>
              <a:ea typeface="+mn-ea"/>
              <a:cs typeface="+mn-cs"/>
            </a:endParaRPr>
          </a:p>
        </p:txBody>
      </p:sp>
      <p:sp>
        <p:nvSpPr>
          <p:cNvPr id="94" name="TextBox 93">
            <a:extLst>
              <a:ext uri="{FF2B5EF4-FFF2-40B4-BE49-F238E27FC236}">
                <a16:creationId xmlns:a16="http://schemas.microsoft.com/office/drawing/2014/main" id="{0526B347-D795-0FEB-C094-6D4EAA8CFA72}"/>
              </a:ext>
            </a:extLst>
          </p:cNvPr>
          <p:cNvSpPr txBox="1"/>
          <p:nvPr/>
        </p:nvSpPr>
        <p:spPr>
          <a:xfrm>
            <a:off x="15144673" y="18157669"/>
            <a:ext cx="6292831" cy="1987296"/>
          </a:xfrm>
          <a:prstGeom prst="rect">
            <a:avLst/>
          </a:prstGeom>
          <a:noFill/>
        </p:spPr>
        <p:txBody>
          <a:bodyPr wrap="square" lIns="0" tIns="0" rIns="0" bIns="0" rtlCol="0">
            <a:noAutofit/>
          </a:bodyPr>
          <a:lstStyle/>
          <a:p>
            <a:pPr algn="l"/>
            <a:r>
              <a:rPr lang="en-GB" sz="2800" dirty="0">
                <a:solidFill>
                  <a:schemeClr val="tx2"/>
                </a:solidFill>
              </a:rPr>
              <a:t>I should suggest that on the Model quality metrices, all the hallucination checks such as consistency, </a:t>
            </a:r>
            <a:r>
              <a:rPr lang="en-GB" sz="2800" dirty="0" err="1">
                <a:solidFill>
                  <a:schemeClr val="tx2"/>
                </a:solidFill>
              </a:rPr>
              <a:t>CoVe</a:t>
            </a:r>
            <a:r>
              <a:rPr lang="en-GB" sz="2800" dirty="0">
                <a:solidFill>
                  <a:schemeClr val="tx2"/>
                </a:solidFill>
              </a:rPr>
              <a:t>/ </a:t>
            </a:r>
            <a:r>
              <a:rPr lang="en-GB" sz="2800" dirty="0" err="1">
                <a:solidFill>
                  <a:schemeClr val="tx2"/>
                </a:solidFill>
              </a:rPr>
              <a:t>Knowhalu</a:t>
            </a:r>
            <a:r>
              <a:rPr lang="en-GB" sz="2800" dirty="0">
                <a:solidFill>
                  <a:schemeClr val="tx2"/>
                </a:solidFill>
              </a:rPr>
              <a:t> to be considered. Workflow should be defined to almost all metrics which focusses on the quality of output</a:t>
            </a:r>
            <a:endParaRPr lang="en-IN" sz="2800" dirty="0">
              <a:solidFill>
                <a:schemeClr val="tx2"/>
              </a:solidFill>
            </a:endParaRPr>
          </a:p>
        </p:txBody>
      </p:sp>
      <p:sp>
        <p:nvSpPr>
          <p:cNvPr id="95" name="TextBox 94">
            <a:extLst>
              <a:ext uri="{FF2B5EF4-FFF2-40B4-BE49-F238E27FC236}">
                <a16:creationId xmlns:a16="http://schemas.microsoft.com/office/drawing/2014/main" id="{502D4452-886A-9719-6FC4-4F04BC3BBDA1}"/>
              </a:ext>
            </a:extLst>
          </p:cNvPr>
          <p:cNvSpPr txBox="1"/>
          <p:nvPr/>
        </p:nvSpPr>
        <p:spPr>
          <a:xfrm>
            <a:off x="23857182" y="17822345"/>
            <a:ext cx="8485419" cy="1291386"/>
          </a:xfrm>
          <a:prstGeom prst="rect">
            <a:avLst/>
          </a:prstGeom>
          <a:noFill/>
        </p:spPr>
        <p:txBody>
          <a:bodyPr wrap="square" lIns="0" tIns="0" rIns="0" bIns="0" rtlCol="0">
            <a:noAutofit/>
          </a:bodyPr>
          <a:lstStyle/>
          <a:p>
            <a:pPr algn="l"/>
            <a:r>
              <a:rPr lang="en-GB" sz="2800" dirty="0">
                <a:solidFill>
                  <a:schemeClr val="tx2"/>
                </a:solidFill>
              </a:rPr>
              <a:t>Workflow Plan :These metrics are to be considered &amp; executed in same </a:t>
            </a:r>
          </a:p>
          <a:p>
            <a:pPr algn="l"/>
            <a:r>
              <a:rPr lang="en-GB" sz="2800" dirty="0">
                <a:solidFill>
                  <a:schemeClr val="tx2"/>
                </a:solidFill>
              </a:rPr>
              <a:t>sequence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2800" dirty="0">
              <a:solidFill>
                <a:srgbClr val="000048"/>
              </a:solidFill>
              <a:latin typeface="Arial" panose="020B0604020202020204"/>
              <a:sym typeface="Wingdings" panose="05000000000000000000" pitchFamily="2" charset="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2400" dirty="0">
                <a:solidFill>
                  <a:srgbClr val="000048"/>
                </a:solidFill>
                <a:latin typeface="Arial" panose="020B0604020202020204"/>
              </a:rPr>
              <a:t>Factuality        </a:t>
            </a:r>
            <a:r>
              <a:rPr lang="en-GB" sz="2400" dirty="0">
                <a:solidFill>
                  <a:srgbClr val="000048"/>
                </a:solidFill>
                <a:latin typeface="Arial" panose="020B0604020202020204"/>
                <a:sym typeface="Wingdings" panose="05000000000000000000" pitchFamily="2" charset="2"/>
              </a:rPr>
              <a:t> Facts contradicting  </a:t>
            </a:r>
          </a:p>
          <a:p>
            <a:pPr>
              <a:defRPr/>
            </a:pPr>
            <a:r>
              <a:rPr lang="en-GB" sz="2400" dirty="0">
                <a:solidFill>
                  <a:srgbClr val="000048"/>
                </a:solidFill>
                <a:latin typeface="Arial" panose="020B0604020202020204"/>
              </a:rPr>
              <a:t>Hallucination   </a:t>
            </a:r>
            <a:r>
              <a:rPr lang="en-GB" sz="2400" dirty="0">
                <a:solidFill>
                  <a:srgbClr val="000048"/>
                </a:solidFill>
                <a:latin typeface="Arial" panose="020B0604020202020204"/>
                <a:sym typeface="Wingdings" panose="05000000000000000000" pitchFamily="2" charset="2"/>
              </a:rPr>
              <a:t> All Metrics of Hallucination</a:t>
            </a:r>
          </a:p>
          <a:p>
            <a:pPr>
              <a:defRPr/>
            </a:pPr>
            <a:r>
              <a:rPr lang="en-GB" sz="2400" dirty="0">
                <a:solidFill>
                  <a:srgbClr val="000048"/>
                </a:solidFill>
                <a:latin typeface="Arial" panose="020B0604020202020204"/>
              </a:rPr>
              <a:t>Context Utilization </a:t>
            </a:r>
            <a:r>
              <a:rPr lang="en-GB" sz="2400" dirty="0">
                <a:solidFill>
                  <a:srgbClr val="000048"/>
                </a:solidFill>
                <a:latin typeface="Arial" panose="020B0604020202020204"/>
                <a:sym typeface="Wingdings" panose="05000000000000000000" pitchFamily="2" charset="2"/>
              </a:rPr>
              <a:t> Context not utilised</a:t>
            </a:r>
          </a:p>
          <a:p>
            <a:pPr>
              <a:defRPr/>
            </a:pPr>
            <a:r>
              <a:rPr lang="en-GB" sz="2400" dirty="0">
                <a:solidFill>
                  <a:srgbClr val="000048"/>
                </a:solidFill>
                <a:latin typeface="Arial" panose="020B0604020202020204"/>
              </a:rPr>
              <a:t>QC Check       </a:t>
            </a:r>
            <a:r>
              <a:rPr lang="en-GB" sz="2400" dirty="0">
                <a:solidFill>
                  <a:srgbClr val="000048"/>
                </a:solidFill>
                <a:latin typeface="Arial" panose="020B0604020202020204"/>
                <a:sym typeface="Wingdings" panose="05000000000000000000" pitchFamily="2" charset="2"/>
              </a:rPr>
              <a:t> Context missing      </a:t>
            </a:r>
            <a:endParaRPr lang="en-IN" sz="2400" dirty="0">
              <a:solidFill>
                <a:srgbClr val="000048"/>
              </a:solidFill>
              <a:latin typeface="Arial" panose="020B0604020202020204"/>
            </a:endParaRPr>
          </a:p>
          <a:p>
            <a:pPr>
              <a:defRPr/>
            </a:pPr>
            <a:r>
              <a:rPr lang="en-GB" sz="2400" dirty="0">
                <a:solidFill>
                  <a:srgbClr val="000048"/>
                </a:solidFill>
                <a:latin typeface="Arial" panose="020B0604020202020204"/>
              </a:rPr>
              <a:t>Contradiction  </a:t>
            </a:r>
            <a:r>
              <a:rPr lang="en-GB" sz="2400" dirty="0">
                <a:solidFill>
                  <a:srgbClr val="000048"/>
                </a:solidFill>
                <a:latin typeface="Arial" panose="020B0604020202020204"/>
                <a:sym typeface="Wingdings" panose="05000000000000000000" pitchFamily="2" charset="2"/>
              </a:rPr>
              <a:t> Facts contradicting</a:t>
            </a:r>
            <a:endParaRPr lang="en-IN" sz="2400" dirty="0">
              <a:solidFill>
                <a:srgbClr val="000048"/>
              </a:solidFill>
              <a:latin typeface="Arial" panose="020B06040202020202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2800" b="0" i="0" u="none" strike="noStrike" kern="1200" cap="none" spc="0" normalizeH="0" baseline="0" noProof="0" dirty="0">
              <a:ln>
                <a:noFill/>
              </a:ln>
              <a:solidFill>
                <a:srgbClr val="000048"/>
              </a:solidFill>
              <a:effectLst/>
              <a:uLnTx/>
              <a:uFillTx/>
              <a:latin typeface="Arial" panose="020B0604020202020204"/>
              <a:ea typeface="+mn-ea"/>
              <a:cs typeface="+mn-cs"/>
            </a:endParaRPr>
          </a:p>
        </p:txBody>
      </p:sp>
      <p:sp>
        <p:nvSpPr>
          <p:cNvPr id="96" name="Rectangle 95">
            <a:extLst>
              <a:ext uri="{FF2B5EF4-FFF2-40B4-BE49-F238E27FC236}">
                <a16:creationId xmlns:a16="http://schemas.microsoft.com/office/drawing/2014/main" id="{86640BB9-6C7A-2356-A104-12ED9C623914}"/>
              </a:ext>
            </a:extLst>
          </p:cNvPr>
          <p:cNvSpPr/>
          <p:nvPr/>
        </p:nvSpPr>
        <p:spPr>
          <a:xfrm>
            <a:off x="29473226" y="18248977"/>
            <a:ext cx="2869375" cy="3143841"/>
          </a:xfrm>
          <a:prstGeom prst="rect">
            <a:avLst/>
          </a:prstGeom>
          <a:ln/>
        </p:spPr>
        <p:style>
          <a:lnRef idx="0">
            <a:schemeClr val="accent3"/>
          </a:lnRef>
          <a:fillRef idx="3">
            <a:schemeClr val="accent3"/>
          </a:fillRef>
          <a:effectRef idx="3">
            <a:schemeClr val="accent3"/>
          </a:effectRef>
          <a:fontRef idx="minor">
            <a:schemeClr val="lt1"/>
          </a:fontRef>
        </p:style>
        <p:txBody>
          <a:bodyPr rtlCol="0" anchor="ctr"/>
          <a:lstStyle/>
          <a:p>
            <a:pPr algn="ctr"/>
            <a:endParaRPr lang="en-IN"/>
          </a:p>
        </p:txBody>
      </p:sp>
      <p:sp>
        <p:nvSpPr>
          <p:cNvPr id="99" name="TextBox 98">
            <a:extLst>
              <a:ext uri="{FF2B5EF4-FFF2-40B4-BE49-F238E27FC236}">
                <a16:creationId xmlns:a16="http://schemas.microsoft.com/office/drawing/2014/main" id="{C1941D44-E9FD-023B-FE83-BF82ACE5917B}"/>
              </a:ext>
            </a:extLst>
          </p:cNvPr>
          <p:cNvSpPr txBox="1"/>
          <p:nvPr/>
        </p:nvSpPr>
        <p:spPr>
          <a:xfrm>
            <a:off x="29389046" y="18428830"/>
            <a:ext cx="3153044" cy="1412187"/>
          </a:xfrm>
          <a:prstGeom prst="rect">
            <a:avLst/>
          </a:prstGeom>
          <a:noFill/>
        </p:spPr>
        <p:txBody>
          <a:bodyPr wrap="square" lIns="0" tIns="0" rIns="0" bIns="0" rtlCol="0">
            <a:noAutofit/>
          </a:bodyPr>
          <a:lstStyle/>
          <a:p>
            <a:pPr algn="ctr"/>
            <a:r>
              <a:rPr lang="en-GB" sz="2800" dirty="0">
                <a:solidFill>
                  <a:srgbClr val="FFFF00"/>
                </a:solidFill>
              </a:rPr>
              <a:t>Global Memory</a:t>
            </a:r>
          </a:p>
          <a:p>
            <a:pPr algn="ctr"/>
            <a:endParaRPr lang="en-GB" sz="2800" dirty="0">
              <a:solidFill>
                <a:schemeClr val="tx2"/>
              </a:solidFill>
            </a:endParaRPr>
          </a:p>
          <a:p>
            <a:pPr marL="171450" indent="-171450">
              <a:buFont typeface="Wingdings" panose="05000000000000000000" pitchFamily="2" charset="2"/>
              <a:buChar char="ü"/>
            </a:pPr>
            <a:r>
              <a:rPr lang="en-GB" sz="2800" dirty="0">
                <a:solidFill>
                  <a:schemeClr val="tx2"/>
                </a:solidFill>
              </a:rPr>
              <a:t>Gaps Saved</a:t>
            </a:r>
          </a:p>
          <a:p>
            <a:pPr marL="171450" indent="-171450">
              <a:buFont typeface="Wingdings" panose="05000000000000000000" pitchFamily="2" charset="2"/>
              <a:buChar char="ü"/>
            </a:pPr>
            <a:r>
              <a:rPr lang="en-GB" sz="2800" dirty="0">
                <a:solidFill>
                  <a:schemeClr val="tx2"/>
                </a:solidFill>
              </a:rPr>
              <a:t>Utilised as supporting evidences by any metric</a:t>
            </a:r>
            <a:endParaRPr lang="en-IN" sz="2800" dirty="0">
              <a:solidFill>
                <a:schemeClr val="tx2"/>
              </a:solidFill>
            </a:endParaRPr>
          </a:p>
        </p:txBody>
      </p:sp>
      <p:sp>
        <p:nvSpPr>
          <p:cNvPr id="107" name="Flowchart: Alternate Process 106">
            <a:extLst>
              <a:ext uri="{FF2B5EF4-FFF2-40B4-BE49-F238E27FC236}">
                <a16:creationId xmlns:a16="http://schemas.microsoft.com/office/drawing/2014/main" id="{0D43F81F-DB49-3610-ED3A-19C00A9FC4A5}"/>
              </a:ext>
            </a:extLst>
          </p:cNvPr>
          <p:cNvSpPr/>
          <p:nvPr/>
        </p:nvSpPr>
        <p:spPr>
          <a:xfrm>
            <a:off x="28536798" y="18712151"/>
            <a:ext cx="1259253" cy="459823"/>
          </a:xfrm>
          <a:prstGeom prst="flowChartAlternateProcess">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t>PUSH</a:t>
            </a:r>
            <a:endParaRPr lang="en-IN" sz="2000" dirty="0"/>
          </a:p>
        </p:txBody>
      </p:sp>
      <p:sp>
        <p:nvSpPr>
          <p:cNvPr id="112" name="TextBox 111">
            <a:extLst>
              <a:ext uri="{FF2B5EF4-FFF2-40B4-BE49-F238E27FC236}">
                <a16:creationId xmlns:a16="http://schemas.microsoft.com/office/drawing/2014/main" id="{A8F04402-FEFC-D2B0-546F-EE94FCDA6CCA}"/>
              </a:ext>
            </a:extLst>
          </p:cNvPr>
          <p:cNvSpPr txBox="1"/>
          <p:nvPr/>
        </p:nvSpPr>
        <p:spPr>
          <a:xfrm>
            <a:off x="32880236" y="17599316"/>
            <a:ext cx="10720060" cy="1987296"/>
          </a:xfrm>
          <a:prstGeom prst="rect">
            <a:avLst/>
          </a:prstGeom>
          <a:noFill/>
        </p:spPr>
        <p:txBody>
          <a:bodyPr wrap="square" lIns="0" tIns="0" rIns="0" bIns="0" rtlCol="0">
            <a:noAutofit/>
          </a:bodyPr>
          <a:lstStyle/>
          <a:p>
            <a:pPr algn="l"/>
            <a:r>
              <a:rPr lang="en-GB" sz="2800" dirty="0">
                <a:solidFill>
                  <a:schemeClr val="tx2"/>
                </a:solidFill>
              </a:rPr>
              <a:t>Initiate the next flow of Action starting from Factuality.</a:t>
            </a:r>
          </a:p>
          <a:p>
            <a:pPr algn="l"/>
            <a:r>
              <a:rPr kumimoji="0" lang="en-GB" sz="2800" b="0" i="0" u="none" strike="noStrike" kern="1200" cap="none" spc="0" normalizeH="0" baseline="0" noProof="0" dirty="0">
                <a:ln>
                  <a:noFill/>
                </a:ln>
                <a:solidFill>
                  <a:schemeClr val="tx2"/>
                </a:solidFill>
                <a:effectLst/>
                <a:uLnTx/>
                <a:uFillTx/>
                <a:latin typeface="Arial" panose="020B0604020202020204"/>
                <a:ea typeface="+mn-ea"/>
                <a:cs typeface="+mn-cs"/>
              </a:rPr>
              <a:t>As a guideline low metric score for Factuality,</a:t>
            </a:r>
            <a:r>
              <a:rPr lang="en-GB" sz="2800" dirty="0">
                <a:solidFill>
                  <a:schemeClr val="tx2"/>
                </a:solidFill>
                <a:latin typeface="Arial" panose="020B0604020202020204"/>
              </a:rPr>
              <a:t> QC check, Context Utilization &amp; high metric score for Contradiction, Hallucination</a:t>
            </a:r>
          </a:p>
          <a:p>
            <a:pPr algn="l"/>
            <a:r>
              <a:rPr lang="en-GB" sz="2800" dirty="0">
                <a:solidFill>
                  <a:schemeClr val="tx2"/>
                </a:solidFill>
                <a:latin typeface="Arial" panose="020B0604020202020204"/>
              </a:rPr>
              <a:t>Following insights to be utilised for prompt tuning of respective metrics like Factuality, Hallucination :</a:t>
            </a:r>
          </a:p>
          <a:p>
            <a:pPr marL="285616" indent="-285616">
              <a:buFont typeface="Wingdings" panose="05000000000000000000" pitchFamily="2" charset="2"/>
              <a:buChar char="q"/>
            </a:pPr>
            <a:r>
              <a:rPr lang="en-US" sz="2400" dirty="0">
                <a:solidFill>
                  <a:schemeClr val="tx1"/>
                </a:solidFill>
              </a:rPr>
              <a:t>Ensure the system plans actions without dismissing feedback based on volume. Validate the presence of actionable elements.</a:t>
            </a:r>
          </a:p>
          <a:p>
            <a:pPr marL="285616" indent="-285616">
              <a:buFont typeface="Wingdings" panose="05000000000000000000" pitchFamily="2" charset="2"/>
              <a:buChar char="q"/>
            </a:pPr>
            <a:r>
              <a:rPr lang="en-US" sz="2400" dirty="0">
                <a:solidFill>
                  <a:schemeClr val="tx1"/>
                </a:solidFill>
              </a:rPr>
              <a:t>Focus on how the response improves customer experience. </a:t>
            </a:r>
          </a:p>
          <a:p>
            <a:pPr marL="285616" indent="-285616">
              <a:buFont typeface="Wingdings" panose="05000000000000000000" pitchFamily="2" charset="2"/>
              <a:buChar char="q"/>
            </a:pPr>
            <a:r>
              <a:rPr lang="en-US" sz="2400" dirty="0">
                <a:solidFill>
                  <a:schemeClr val="tx1"/>
                </a:solidFill>
              </a:rPr>
              <a:t>Check if there is a structured follow-up plan. Ensure no harmful assumptions about feedback volume are included.</a:t>
            </a:r>
            <a:endParaRPr lang="en-US" sz="2400" i="1" dirty="0">
              <a:solidFill>
                <a:schemeClr val="tx1"/>
              </a:solidFill>
              <a:latin typeface="ui-sans-serif"/>
            </a:endParaRPr>
          </a:p>
          <a:p>
            <a:pPr algn="l"/>
            <a:endParaRPr lang="en-GB" sz="2800" dirty="0">
              <a:solidFill>
                <a:schemeClr val="tx2"/>
              </a:solidFill>
              <a:latin typeface="Arial" panose="020B0604020202020204"/>
            </a:endParaRPr>
          </a:p>
          <a:p>
            <a:pPr algn="l"/>
            <a:endParaRPr lang="en-GB" sz="2800" dirty="0">
              <a:solidFill>
                <a:schemeClr val="tx2"/>
              </a:solidFill>
              <a:latin typeface="Arial" panose="020B0604020202020204"/>
            </a:endParaRPr>
          </a:p>
          <a:p>
            <a:pPr algn="l"/>
            <a:r>
              <a:rPr lang="en-GB" sz="2800" dirty="0">
                <a:solidFill>
                  <a:schemeClr val="tx2"/>
                </a:solidFill>
                <a:latin typeface="Arial" panose="020B0604020202020204"/>
              </a:rPr>
              <a:t> </a:t>
            </a:r>
            <a:endParaRPr kumimoji="0" lang="en-IN" sz="2800" b="0" i="0" u="none" strike="noStrike" kern="1200" cap="none" spc="0" normalizeH="0" baseline="0" noProof="0" dirty="0">
              <a:ln>
                <a:noFill/>
              </a:ln>
              <a:solidFill>
                <a:srgbClr val="000048"/>
              </a:solidFill>
              <a:effectLst/>
              <a:uLnTx/>
              <a:uFillTx/>
              <a:latin typeface="Arial" panose="020B0604020202020204"/>
              <a:ea typeface="+mn-ea"/>
              <a:cs typeface="+mn-cs"/>
            </a:endParaRPr>
          </a:p>
        </p:txBody>
      </p:sp>
      <p:sp>
        <p:nvSpPr>
          <p:cNvPr id="113" name="Rectangle 112">
            <a:extLst>
              <a:ext uri="{FF2B5EF4-FFF2-40B4-BE49-F238E27FC236}">
                <a16:creationId xmlns:a16="http://schemas.microsoft.com/office/drawing/2014/main" id="{D867CE00-A840-F6F3-6CA4-754D1D76A167}"/>
              </a:ext>
            </a:extLst>
          </p:cNvPr>
          <p:cNvSpPr/>
          <p:nvPr/>
        </p:nvSpPr>
        <p:spPr>
          <a:xfrm>
            <a:off x="5845628" y="12018200"/>
            <a:ext cx="37980257" cy="9529377"/>
          </a:xfrm>
          <a:prstGeom prst="rect">
            <a:avLst/>
          </a:prstGeom>
          <a:noFill/>
          <a:ln w="381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cxnSp>
        <p:nvCxnSpPr>
          <p:cNvPr id="149" name="Straight Arrow Connector 148">
            <a:extLst>
              <a:ext uri="{FF2B5EF4-FFF2-40B4-BE49-F238E27FC236}">
                <a16:creationId xmlns:a16="http://schemas.microsoft.com/office/drawing/2014/main" id="{B43ED774-E254-0044-6D41-09E241AAC2B0}"/>
              </a:ext>
            </a:extLst>
          </p:cNvPr>
          <p:cNvCxnSpPr>
            <a:cxnSpLocks/>
          </p:cNvCxnSpPr>
          <p:nvPr/>
        </p:nvCxnSpPr>
        <p:spPr>
          <a:xfrm>
            <a:off x="31106327" y="9306947"/>
            <a:ext cx="0" cy="2556493"/>
          </a:xfrm>
          <a:prstGeom prst="straightConnector1">
            <a:avLst/>
          </a:prstGeom>
          <a:ln w="57150"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56" name="Scroll: Vertical 155">
            <a:extLst>
              <a:ext uri="{FF2B5EF4-FFF2-40B4-BE49-F238E27FC236}">
                <a16:creationId xmlns:a16="http://schemas.microsoft.com/office/drawing/2014/main" id="{5B1A7365-C4AE-7FA5-D08A-CC41B3444498}"/>
              </a:ext>
            </a:extLst>
          </p:cNvPr>
          <p:cNvSpPr/>
          <p:nvPr/>
        </p:nvSpPr>
        <p:spPr>
          <a:xfrm>
            <a:off x="2057400" y="12613689"/>
            <a:ext cx="2650868" cy="2694998"/>
          </a:xfrm>
          <a:prstGeom prst="verticalScroll">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dirty="0">
                <a:solidFill>
                  <a:schemeClr val="tx1"/>
                </a:solidFill>
              </a:rPr>
              <a:t>Response A</a:t>
            </a:r>
            <a:endParaRPr lang="en-IN" sz="2400" dirty="0">
              <a:solidFill>
                <a:schemeClr val="tx1"/>
              </a:solidFill>
            </a:endParaRPr>
          </a:p>
        </p:txBody>
      </p:sp>
      <p:sp>
        <p:nvSpPr>
          <p:cNvPr id="162" name="Scroll: Vertical 161">
            <a:extLst>
              <a:ext uri="{FF2B5EF4-FFF2-40B4-BE49-F238E27FC236}">
                <a16:creationId xmlns:a16="http://schemas.microsoft.com/office/drawing/2014/main" id="{45AEE768-3A69-B2F4-D4E3-4BB1F225C8E2}"/>
              </a:ext>
            </a:extLst>
          </p:cNvPr>
          <p:cNvSpPr/>
          <p:nvPr/>
        </p:nvSpPr>
        <p:spPr>
          <a:xfrm>
            <a:off x="2046483" y="17337195"/>
            <a:ext cx="2650868" cy="2694998"/>
          </a:xfrm>
          <a:prstGeom prst="verticalScroll">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dirty="0">
                <a:solidFill>
                  <a:schemeClr val="tx1"/>
                </a:solidFill>
              </a:rPr>
              <a:t>Response B</a:t>
            </a:r>
            <a:endParaRPr lang="en-IN" sz="2400" dirty="0">
              <a:solidFill>
                <a:schemeClr val="tx1"/>
              </a:solidFill>
            </a:endParaRPr>
          </a:p>
        </p:txBody>
      </p:sp>
      <p:cxnSp>
        <p:nvCxnSpPr>
          <p:cNvPr id="166" name="Straight Arrow Connector 165">
            <a:extLst>
              <a:ext uri="{FF2B5EF4-FFF2-40B4-BE49-F238E27FC236}">
                <a16:creationId xmlns:a16="http://schemas.microsoft.com/office/drawing/2014/main" id="{97701F82-36BF-D13E-DCBE-FCF732ABE373}"/>
              </a:ext>
            </a:extLst>
          </p:cNvPr>
          <p:cNvCxnSpPr/>
          <p:nvPr/>
        </p:nvCxnSpPr>
        <p:spPr>
          <a:xfrm>
            <a:off x="8768960" y="6042616"/>
            <a:ext cx="121350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7" name="Rectangle 166">
            <a:extLst>
              <a:ext uri="{FF2B5EF4-FFF2-40B4-BE49-F238E27FC236}">
                <a16:creationId xmlns:a16="http://schemas.microsoft.com/office/drawing/2014/main" id="{068AED59-6A37-BA23-A548-A57E51AEDA4C}"/>
              </a:ext>
            </a:extLst>
          </p:cNvPr>
          <p:cNvSpPr/>
          <p:nvPr/>
        </p:nvSpPr>
        <p:spPr>
          <a:xfrm>
            <a:off x="9982470" y="1693701"/>
            <a:ext cx="7449977" cy="10024917"/>
          </a:xfrm>
          <a:prstGeom prst="rect">
            <a:avLst/>
          </a:prstGeom>
          <a:noFill/>
          <a:ln w="381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cv</a:t>
            </a:r>
            <a:endParaRPr lang="en-IN" dirty="0"/>
          </a:p>
        </p:txBody>
      </p:sp>
      <p:cxnSp>
        <p:nvCxnSpPr>
          <p:cNvPr id="168" name="Straight Arrow Connector 167">
            <a:extLst>
              <a:ext uri="{FF2B5EF4-FFF2-40B4-BE49-F238E27FC236}">
                <a16:creationId xmlns:a16="http://schemas.microsoft.com/office/drawing/2014/main" id="{8F7B6B4A-7ACD-4866-50C4-2388ABC1BE13}"/>
              </a:ext>
            </a:extLst>
          </p:cNvPr>
          <p:cNvCxnSpPr/>
          <p:nvPr/>
        </p:nvCxnSpPr>
        <p:spPr>
          <a:xfrm>
            <a:off x="17432445" y="6222116"/>
            <a:ext cx="121350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831699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Rectangle 72">
            <a:extLst>
              <a:ext uri="{FF2B5EF4-FFF2-40B4-BE49-F238E27FC236}">
                <a16:creationId xmlns:a16="http://schemas.microsoft.com/office/drawing/2014/main" id="{97DC5A34-36AC-E13F-16E9-801B8EF91713}"/>
              </a:ext>
            </a:extLst>
          </p:cNvPr>
          <p:cNvSpPr/>
          <p:nvPr/>
        </p:nvSpPr>
        <p:spPr>
          <a:xfrm>
            <a:off x="2868498" y="11604081"/>
            <a:ext cx="8330202" cy="337355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2"/>
          </a:p>
        </p:txBody>
      </p:sp>
      <p:sp>
        <p:nvSpPr>
          <p:cNvPr id="90" name="Rectangle 89">
            <a:extLst>
              <a:ext uri="{FF2B5EF4-FFF2-40B4-BE49-F238E27FC236}">
                <a16:creationId xmlns:a16="http://schemas.microsoft.com/office/drawing/2014/main" id="{77682758-1C37-4D8A-3366-B8C4244C5C7A}"/>
              </a:ext>
            </a:extLst>
          </p:cNvPr>
          <p:cNvSpPr/>
          <p:nvPr/>
        </p:nvSpPr>
        <p:spPr>
          <a:xfrm>
            <a:off x="3448093" y="13877352"/>
            <a:ext cx="7200900" cy="740430"/>
          </a:xfrm>
          <a:prstGeom prst="rect">
            <a:avLst/>
          </a:prstGeom>
          <a:solidFill>
            <a:schemeClr val="bg1"/>
          </a:solid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2"/>
          </a:p>
        </p:txBody>
      </p:sp>
      <p:sp>
        <p:nvSpPr>
          <p:cNvPr id="36" name="Oval 35">
            <a:extLst>
              <a:ext uri="{FF2B5EF4-FFF2-40B4-BE49-F238E27FC236}">
                <a16:creationId xmlns:a16="http://schemas.microsoft.com/office/drawing/2014/main" id="{94A13160-DB68-FE30-F32F-576C9D39BD16}"/>
              </a:ext>
            </a:extLst>
          </p:cNvPr>
          <p:cNvSpPr/>
          <p:nvPr/>
        </p:nvSpPr>
        <p:spPr>
          <a:xfrm>
            <a:off x="29047792" y="1374095"/>
            <a:ext cx="2006603" cy="1877507"/>
          </a:xfrm>
          <a:prstGeom prst="ellipse">
            <a:avLst/>
          </a:prstGeom>
          <a:solidFill>
            <a:schemeClr val="accent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2"/>
          </a:p>
        </p:txBody>
      </p:sp>
      <p:sp>
        <p:nvSpPr>
          <p:cNvPr id="3" name="Title 2">
            <a:extLst>
              <a:ext uri="{FF2B5EF4-FFF2-40B4-BE49-F238E27FC236}">
                <a16:creationId xmlns:a16="http://schemas.microsoft.com/office/drawing/2014/main" id="{682B7CC4-A7BD-820D-D5F1-D87444D6206F}"/>
              </a:ext>
            </a:extLst>
          </p:cNvPr>
          <p:cNvSpPr>
            <a:spLocks noGrp="1"/>
          </p:cNvSpPr>
          <p:nvPr>
            <p:ph type="title"/>
          </p:nvPr>
        </p:nvSpPr>
        <p:spPr>
          <a:xfrm>
            <a:off x="-107492" y="0"/>
            <a:ext cx="31871550" cy="970210"/>
          </a:xfrm>
        </p:spPr>
        <p:txBody>
          <a:bodyPr/>
          <a:lstStyle/>
          <a:p>
            <a:r>
              <a:rPr lang="en-GB" sz="8000" dirty="0"/>
              <a:t>Multi Agentic Workflow for Generative AI Assurance</a:t>
            </a:r>
            <a:endParaRPr lang="en-IN" sz="8000" dirty="0"/>
          </a:p>
        </p:txBody>
      </p:sp>
      <p:sp>
        <p:nvSpPr>
          <p:cNvPr id="4" name="Footer Placeholder 3">
            <a:extLst>
              <a:ext uri="{FF2B5EF4-FFF2-40B4-BE49-F238E27FC236}">
                <a16:creationId xmlns:a16="http://schemas.microsoft.com/office/drawing/2014/main" id="{8DB3F67B-D6EA-95EE-74B3-D02470A57465}"/>
              </a:ext>
            </a:extLst>
          </p:cNvPr>
          <p:cNvSpPr>
            <a:spLocks noGrp="1"/>
          </p:cNvSpPr>
          <p:nvPr>
            <p:ph type="ftr" sz="quarter" idx="3"/>
          </p:nvPr>
        </p:nvSpPr>
        <p:spPr>
          <a:xfrm>
            <a:off x="-1198397" y="21473124"/>
            <a:ext cx="3533223" cy="600251"/>
          </a:xfrm>
        </p:spPr>
        <p:txBody>
          <a:bodyPr/>
          <a:lstStyle/>
          <a:p>
            <a:r>
              <a:rPr lang="en-US" sz="1400"/>
              <a:t>© 2022 Cognizant</a:t>
            </a:r>
            <a:endParaRPr lang="en-US" sz="1400" dirty="0"/>
          </a:p>
        </p:txBody>
      </p:sp>
      <p:sp>
        <p:nvSpPr>
          <p:cNvPr id="5" name="Slide Number Placeholder 4">
            <a:extLst>
              <a:ext uri="{FF2B5EF4-FFF2-40B4-BE49-F238E27FC236}">
                <a16:creationId xmlns:a16="http://schemas.microsoft.com/office/drawing/2014/main" id="{F6003FB7-2172-0DF5-A745-338DA044CF59}"/>
              </a:ext>
            </a:extLst>
          </p:cNvPr>
          <p:cNvSpPr>
            <a:spLocks noGrp="1"/>
          </p:cNvSpPr>
          <p:nvPr>
            <p:ph type="sldNum" sz="quarter" idx="4"/>
          </p:nvPr>
        </p:nvSpPr>
        <p:spPr>
          <a:xfrm>
            <a:off x="1575277" y="18789541"/>
            <a:ext cx="1038273" cy="601294"/>
          </a:xfrm>
        </p:spPr>
        <p:txBody>
          <a:bodyPr/>
          <a:lstStyle/>
          <a:p>
            <a:fld id="{C53E075B-3175-45CF-B3C7-FEDF3F5961E3}" type="slidenum">
              <a:rPr lang="en-US" sz="1400"/>
              <a:pPr/>
              <a:t>4</a:t>
            </a:fld>
            <a:endParaRPr lang="en-US" sz="1400" dirty="0"/>
          </a:p>
        </p:txBody>
      </p:sp>
      <p:sp>
        <p:nvSpPr>
          <p:cNvPr id="7" name="TextBox 6">
            <a:extLst>
              <a:ext uri="{FF2B5EF4-FFF2-40B4-BE49-F238E27FC236}">
                <a16:creationId xmlns:a16="http://schemas.microsoft.com/office/drawing/2014/main" id="{5F2EBFB3-DB0A-17EA-60C4-853DF1EEB002}"/>
              </a:ext>
            </a:extLst>
          </p:cNvPr>
          <p:cNvSpPr txBox="1"/>
          <p:nvPr/>
        </p:nvSpPr>
        <p:spPr>
          <a:xfrm>
            <a:off x="-19083" y="970210"/>
            <a:ext cx="18010414" cy="645561"/>
          </a:xfrm>
          <a:prstGeom prst="rect">
            <a:avLst/>
          </a:prstGeom>
          <a:noFill/>
        </p:spPr>
        <p:txBody>
          <a:bodyPr wrap="square">
            <a:spAutoFit/>
          </a:bodyPr>
          <a:lstStyle/>
          <a:p>
            <a:pPr algn="l"/>
            <a:r>
              <a:rPr lang="en-US" sz="3595" b="1" dirty="0">
                <a:solidFill>
                  <a:schemeClr val="accent1">
                    <a:lumMod val="75000"/>
                  </a:schemeClr>
                </a:solidFill>
                <a:latin typeface="ui-sans-serif"/>
              </a:rPr>
              <a:t>Scenario: Q&amp;A for Product Issue Resolution During a New Product Launch</a:t>
            </a:r>
          </a:p>
        </p:txBody>
      </p:sp>
      <p:sp>
        <p:nvSpPr>
          <p:cNvPr id="8" name="Rectangle: Rounded Corners 7">
            <a:extLst>
              <a:ext uri="{FF2B5EF4-FFF2-40B4-BE49-F238E27FC236}">
                <a16:creationId xmlns:a16="http://schemas.microsoft.com/office/drawing/2014/main" id="{3F555EA1-E578-2285-14DD-8CDD2AC29539}"/>
              </a:ext>
            </a:extLst>
          </p:cNvPr>
          <p:cNvSpPr/>
          <p:nvPr/>
        </p:nvSpPr>
        <p:spPr>
          <a:xfrm>
            <a:off x="558878" y="2255224"/>
            <a:ext cx="6828817" cy="3307404"/>
          </a:xfrm>
          <a:prstGeom prst="roundRect">
            <a:avLst/>
          </a:prstGeom>
          <a:noFill/>
          <a:ln>
            <a:noFill/>
          </a:ln>
        </p:spPr>
        <p:style>
          <a:lnRef idx="0">
            <a:scrgbClr r="0" g="0" b="0"/>
          </a:lnRef>
          <a:fillRef idx="0">
            <a:scrgbClr r="0" g="0" b="0"/>
          </a:fillRef>
          <a:effectRef idx="0">
            <a:scrgbClr r="0" g="0" b="0"/>
          </a:effectRef>
          <a:fontRef idx="minor">
            <a:schemeClr val="accent1"/>
          </a:fontRef>
        </p:style>
        <p:txBody>
          <a:bodyPr rtlCol="0" anchor="ctr"/>
          <a:lstStyle/>
          <a:p>
            <a:pPr algn="ctr"/>
            <a:endParaRPr lang="en-IN" sz="2002"/>
          </a:p>
        </p:txBody>
      </p:sp>
      <p:sp>
        <p:nvSpPr>
          <p:cNvPr id="9" name="Rectangle: Rounded Corners 8">
            <a:extLst>
              <a:ext uri="{FF2B5EF4-FFF2-40B4-BE49-F238E27FC236}">
                <a16:creationId xmlns:a16="http://schemas.microsoft.com/office/drawing/2014/main" id="{D44F8E9F-D709-46B3-0013-3B02C62D98BC}"/>
              </a:ext>
            </a:extLst>
          </p:cNvPr>
          <p:cNvSpPr/>
          <p:nvPr/>
        </p:nvSpPr>
        <p:spPr>
          <a:xfrm>
            <a:off x="558875" y="2674095"/>
            <a:ext cx="5184724" cy="3164191"/>
          </a:xfrm>
          <a:prstGeom prst="round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l"/>
            <a:r>
              <a:rPr lang="en-US" sz="2002" b="1" dirty="0">
                <a:solidFill>
                  <a:srgbClr val="000000"/>
                </a:solidFill>
                <a:latin typeface="ui-sans-serif"/>
              </a:rPr>
              <a:t>Question:</a:t>
            </a:r>
          </a:p>
          <a:p>
            <a:pPr algn="l"/>
            <a:r>
              <a:rPr lang="en-US" sz="2002" dirty="0">
                <a:solidFill>
                  <a:srgbClr val="000000"/>
                </a:solidFill>
                <a:latin typeface="ui-sans-serif"/>
              </a:rPr>
              <a:t>"How should we handle the negative customer feedback received post-launch for our latest product?“</a:t>
            </a:r>
          </a:p>
          <a:p>
            <a:pPr algn="l"/>
            <a:endParaRPr lang="en-US" sz="2002" dirty="0">
              <a:solidFill>
                <a:srgbClr val="000000"/>
              </a:solidFill>
              <a:latin typeface="ui-sans-serif"/>
            </a:endParaRPr>
          </a:p>
          <a:p>
            <a:pPr algn="l"/>
            <a:r>
              <a:rPr lang="en-US" sz="2002" b="1" dirty="0">
                <a:solidFill>
                  <a:srgbClr val="000000"/>
                </a:solidFill>
                <a:latin typeface="ui-sans-serif"/>
              </a:rPr>
              <a:t>Generated Response:</a:t>
            </a:r>
            <a:br>
              <a:rPr lang="en-US" sz="2002" dirty="0">
                <a:solidFill>
                  <a:srgbClr val="000000"/>
                </a:solidFill>
                <a:latin typeface="ui-sans-serif"/>
              </a:rPr>
            </a:br>
            <a:r>
              <a:rPr lang="en-US" sz="2002" dirty="0">
                <a:solidFill>
                  <a:srgbClr val="000000"/>
                </a:solidFill>
                <a:latin typeface="ui-sans-serif"/>
              </a:rPr>
              <a:t>"To handle negative customer feedback, first acknowledge the feedback, analyze the root causes, implement corrective actions, and communicate improvements to customers."</a:t>
            </a:r>
          </a:p>
        </p:txBody>
      </p:sp>
      <p:sp>
        <p:nvSpPr>
          <p:cNvPr id="10" name="Rectangle: Rounded Corners 9">
            <a:extLst>
              <a:ext uri="{FF2B5EF4-FFF2-40B4-BE49-F238E27FC236}">
                <a16:creationId xmlns:a16="http://schemas.microsoft.com/office/drawing/2014/main" id="{610A1EBD-3EF6-3C71-65A4-8A360D094699}"/>
              </a:ext>
            </a:extLst>
          </p:cNvPr>
          <p:cNvSpPr/>
          <p:nvPr/>
        </p:nvSpPr>
        <p:spPr>
          <a:xfrm>
            <a:off x="6494372" y="2597094"/>
            <a:ext cx="4004105" cy="6071288"/>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2"/>
          </a:p>
        </p:txBody>
      </p:sp>
      <p:sp>
        <p:nvSpPr>
          <p:cNvPr id="11" name="Rectangle 10">
            <a:extLst>
              <a:ext uri="{FF2B5EF4-FFF2-40B4-BE49-F238E27FC236}">
                <a16:creationId xmlns:a16="http://schemas.microsoft.com/office/drawing/2014/main" id="{1DB99F60-039D-A4B0-24A2-9BF732D4C273}"/>
              </a:ext>
            </a:extLst>
          </p:cNvPr>
          <p:cNvSpPr/>
          <p:nvPr/>
        </p:nvSpPr>
        <p:spPr>
          <a:xfrm>
            <a:off x="6915281" y="3286631"/>
            <a:ext cx="3162303" cy="49530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GB" sz="2002" dirty="0"/>
              <a:t>Hallucination Consistency</a:t>
            </a:r>
            <a:endParaRPr lang="en-IN" sz="2002" dirty="0"/>
          </a:p>
        </p:txBody>
      </p:sp>
      <p:sp>
        <p:nvSpPr>
          <p:cNvPr id="12" name="Rectangle 11">
            <a:extLst>
              <a:ext uri="{FF2B5EF4-FFF2-40B4-BE49-F238E27FC236}">
                <a16:creationId xmlns:a16="http://schemas.microsoft.com/office/drawing/2014/main" id="{AB73ED5B-E358-2433-E204-13D896E30A3F}"/>
              </a:ext>
            </a:extLst>
          </p:cNvPr>
          <p:cNvSpPr/>
          <p:nvPr/>
        </p:nvSpPr>
        <p:spPr>
          <a:xfrm>
            <a:off x="6915281" y="3946451"/>
            <a:ext cx="3162303" cy="49530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GB" sz="2002" dirty="0"/>
              <a:t>Hallucination </a:t>
            </a:r>
            <a:r>
              <a:rPr lang="en-GB" sz="2002" dirty="0" err="1"/>
              <a:t>CoVe</a:t>
            </a:r>
            <a:endParaRPr lang="en-IN" sz="2002" dirty="0"/>
          </a:p>
        </p:txBody>
      </p:sp>
      <p:sp>
        <p:nvSpPr>
          <p:cNvPr id="13" name="Rectangle 12">
            <a:extLst>
              <a:ext uri="{FF2B5EF4-FFF2-40B4-BE49-F238E27FC236}">
                <a16:creationId xmlns:a16="http://schemas.microsoft.com/office/drawing/2014/main" id="{196EADD7-D966-9520-2680-F4B22101D93E}"/>
              </a:ext>
            </a:extLst>
          </p:cNvPr>
          <p:cNvSpPr/>
          <p:nvPr/>
        </p:nvSpPr>
        <p:spPr>
          <a:xfrm>
            <a:off x="6915281" y="4752140"/>
            <a:ext cx="3162303" cy="49530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GB" sz="2002" dirty="0"/>
              <a:t>Hallucination </a:t>
            </a:r>
            <a:r>
              <a:rPr lang="en-GB" sz="2002" dirty="0" err="1"/>
              <a:t>KnowHalu</a:t>
            </a:r>
            <a:endParaRPr lang="en-IN" sz="2002" dirty="0"/>
          </a:p>
        </p:txBody>
      </p:sp>
      <p:sp>
        <p:nvSpPr>
          <p:cNvPr id="17" name="Rectangle 16">
            <a:extLst>
              <a:ext uri="{FF2B5EF4-FFF2-40B4-BE49-F238E27FC236}">
                <a16:creationId xmlns:a16="http://schemas.microsoft.com/office/drawing/2014/main" id="{17EA3987-7FA6-35AF-EAC4-D59E7DB4E448}"/>
              </a:ext>
            </a:extLst>
          </p:cNvPr>
          <p:cNvSpPr/>
          <p:nvPr/>
        </p:nvSpPr>
        <p:spPr>
          <a:xfrm>
            <a:off x="6951029" y="5505143"/>
            <a:ext cx="3162303" cy="49530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GB" sz="2002" dirty="0"/>
              <a:t>Factuality</a:t>
            </a:r>
            <a:endParaRPr lang="en-IN" sz="2002" dirty="0"/>
          </a:p>
        </p:txBody>
      </p:sp>
      <p:sp>
        <p:nvSpPr>
          <p:cNvPr id="18" name="Rectangle 17">
            <a:extLst>
              <a:ext uri="{FF2B5EF4-FFF2-40B4-BE49-F238E27FC236}">
                <a16:creationId xmlns:a16="http://schemas.microsoft.com/office/drawing/2014/main" id="{6ADBE464-AFB0-46E9-A464-360A42AAC50A}"/>
              </a:ext>
            </a:extLst>
          </p:cNvPr>
          <p:cNvSpPr/>
          <p:nvPr/>
        </p:nvSpPr>
        <p:spPr>
          <a:xfrm>
            <a:off x="6951029" y="6164970"/>
            <a:ext cx="3162303" cy="49530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GB" sz="2002" dirty="0"/>
              <a:t>Relevancy</a:t>
            </a:r>
            <a:endParaRPr lang="en-IN" sz="2002" dirty="0"/>
          </a:p>
        </p:txBody>
      </p:sp>
      <p:sp>
        <p:nvSpPr>
          <p:cNvPr id="19" name="Rectangle 18">
            <a:extLst>
              <a:ext uri="{FF2B5EF4-FFF2-40B4-BE49-F238E27FC236}">
                <a16:creationId xmlns:a16="http://schemas.microsoft.com/office/drawing/2014/main" id="{947E72D5-0EDE-AD6B-3CDA-19C956A31F68}"/>
              </a:ext>
            </a:extLst>
          </p:cNvPr>
          <p:cNvSpPr/>
          <p:nvPr/>
        </p:nvSpPr>
        <p:spPr>
          <a:xfrm>
            <a:off x="6951029" y="6970659"/>
            <a:ext cx="3162303" cy="49530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GB" sz="2002" dirty="0"/>
              <a:t>Context Adherence</a:t>
            </a:r>
            <a:endParaRPr lang="en-IN" sz="2002" dirty="0"/>
          </a:p>
        </p:txBody>
      </p:sp>
      <p:sp>
        <p:nvSpPr>
          <p:cNvPr id="20" name="TextBox 19">
            <a:extLst>
              <a:ext uri="{FF2B5EF4-FFF2-40B4-BE49-F238E27FC236}">
                <a16:creationId xmlns:a16="http://schemas.microsoft.com/office/drawing/2014/main" id="{E04991C9-3698-3619-7D49-ED28EFE2188D}"/>
              </a:ext>
            </a:extLst>
          </p:cNvPr>
          <p:cNvSpPr txBox="1"/>
          <p:nvPr/>
        </p:nvSpPr>
        <p:spPr>
          <a:xfrm>
            <a:off x="9198923" y="7698290"/>
            <a:ext cx="914402" cy="914402"/>
          </a:xfrm>
          <a:prstGeom prst="rect">
            <a:avLst/>
          </a:prstGeom>
          <a:noFill/>
        </p:spPr>
        <p:txBody>
          <a:bodyPr wrap="none" lIns="0" tIns="0" rIns="0" bIns="0" rtlCol="0">
            <a:noAutofit/>
          </a:bodyPr>
          <a:lstStyle/>
          <a:p>
            <a:pPr algn="l"/>
            <a:r>
              <a:rPr lang="en-GB" sz="2002" dirty="0">
                <a:solidFill>
                  <a:schemeClr val="bg1"/>
                </a:solidFill>
              </a:rPr>
              <a:t>&amp; More</a:t>
            </a:r>
            <a:endParaRPr lang="en-IN" sz="2002" dirty="0">
              <a:solidFill>
                <a:schemeClr val="bg1"/>
              </a:solidFill>
            </a:endParaRPr>
          </a:p>
        </p:txBody>
      </p:sp>
      <p:cxnSp>
        <p:nvCxnSpPr>
          <p:cNvPr id="22" name="Straight Arrow Connector 21">
            <a:extLst>
              <a:ext uri="{FF2B5EF4-FFF2-40B4-BE49-F238E27FC236}">
                <a16:creationId xmlns:a16="http://schemas.microsoft.com/office/drawing/2014/main" id="{457CA80D-1256-729C-D32B-72E241841360}"/>
              </a:ext>
            </a:extLst>
          </p:cNvPr>
          <p:cNvCxnSpPr/>
          <p:nvPr/>
        </p:nvCxnSpPr>
        <p:spPr>
          <a:xfrm>
            <a:off x="10113319" y="3534279"/>
            <a:ext cx="1611980" cy="0"/>
          </a:xfrm>
          <a:prstGeom prst="straightConnector1">
            <a:avLst/>
          </a:prstGeom>
          <a:ln w="76200" cap="flat" cmpd="sng" algn="ctr">
            <a:solidFill>
              <a:schemeClr val="accent5"/>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3" name="Rectangle: Beveled 22">
            <a:extLst>
              <a:ext uri="{FF2B5EF4-FFF2-40B4-BE49-F238E27FC236}">
                <a16:creationId xmlns:a16="http://schemas.microsoft.com/office/drawing/2014/main" id="{1BD637D9-DE60-231E-CF3D-D34413BC22C3}"/>
              </a:ext>
            </a:extLst>
          </p:cNvPr>
          <p:cNvSpPr/>
          <p:nvPr/>
        </p:nvSpPr>
        <p:spPr>
          <a:xfrm>
            <a:off x="7116418" y="1736577"/>
            <a:ext cx="2831525" cy="695998"/>
          </a:xfrm>
          <a:prstGeom prst="bevel">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2" dirty="0"/>
              <a:t>Metrics Eval F/W</a:t>
            </a:r>
            <a:endParaRPr lang="en-IN" sz="2002" dirty="0"/>
          </a:p>
        </p:txBody>
      </p:sp>
      <p:sp>
        <p:nvSpPr>
          <p:cNvPr id="24" name="Rectangle 23">
            <a:extLst>
              <a:ext uri="{FF2B5EF4-FFF2-40B4-BE49-F238E27FC236}">
                <a16:creationId xmlns:a16="http://schemas.microsoft.com/office/drawing/2014/main" id="{A38DEAC4-208E-9C34-F758-C6AD552276C1}"/>
              </a:ext>
            </a:extLst>
          </p:cNvPr>
          <p:cNvSpPr/>
          <p:nvPr/>
        </p:nvSpPr>
        <p:spPr>
          <a:xfrm>
            <a:off x="11997460" y="1644790"/>
            <a:ext cx="10649788" cy="27137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2"/>
          </a:p>
        </p:txBody>
      </p:sp>
      <p:sp>
        <p:nvSpPr>
          <p:cNvPr id="25" name="Rectangle 24">
            <a:extLst>
              <a:ext uri="{FF2B5EF4-FFF2-40B4-BE49-F238E27FC236}">
                <a16:creationId xmlns:a16="http://schemas.microsoft.com/office/drawing/2014/main" id="{F905FC45-DC97-62C1-FD1B-6515746161C7}"/>
              </a:ext>
            </a:extLst>
          </p:cNvPr>
          <p:cNvSpPr/>
          <p:nvPr/>
        </p:nvSpPr>
        <p:spPr>
          <a:xfrm>
            <a:off x="11997460" y="4328963"/>
            <a:ext cx="10649788" cy="200918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2"/>
          </a:p>
        </p:txBody>
      </p:sp>
      <p:sp>
        <p:nvSpPr>
          <p:cNvPr id="26" name="Rectangle 25">
            <a:extLst>
              <a:ext uri="{FF2B5EF4-FFF2-40B4-BE49-F238E27FC236}">
                <a16:creationId xmlns:a16="http://schemas.microsoft.com/office/drawing/2014/main" id="{900B67C5-9D6A-0117-3DAD-B79D8EEC6108}"/>
              </a:ext>
            </a:extLst>
          </p:cNvPr>
          <p:cNvSpPr/>
          <p:nvPr/>
        </p:nvSpPr>
        <p:spPr>
          <a:xfrm>
            <a:off x="11986921" y="1644021"/>
            <a:ext cx="3162303" cy="49530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GB" sz="2002" b="1" dirty="0"/>
              <a:t>Response Set #1</a:t>
            </a:r>
            <a:endParaRPr lang="en-IN" sz="2002" b="1" dirty="0"/>
          </a:p>
        </p:txBody>
      </p:sp>
      <p:sp>
        <p:nvSpPr>
          <p:cNvPr id="27" name="Rectangle 26">
            <a:extLst>
              <a:ext uri="{FF2B5EF4-FFF2-40B4-BE49-F238E27FC236}">
                <a16:creationId xmlns:a16="http://schemas.microsoft.com/office/drawing/2014/main" id="{EB24E80B-9082-A453-E619-84A0DF7FC019}"/>
              </a:ext>
            </a:extLst>
          </p:cNvPr>
          <p:cNvSpPr/>
          <p:nvPr/>
        </p:nvSpPr>
        <p:spPr>
          <a:xfrm>
            <a:off x="12018764" y="4328953"/>
            <a:ext cx="3162303" cy="49530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GB" sz="2002" b="1" dirty="0"/>
              <a:t>Response Set #2</a:t>
            </a:r>
            <a:endParaRPr lang="en-IN" sz="2002" b="1" dirty="0"/>
          </a:p>
        </p:txBody>
      </p:sp>
      <p:sp>
        <p:nvSpPr>
          <p:cNvPr id="28" name="TextBox 27">
            <a:extLst>
              <a:ext uri="{FF2B5EF4-FFF2-40B4-BE49-F238E27FC236}">
                <a16:creationId xmlns:a16="http://schemas.microsoft.com/office/drawing/2014/main" id="{96279ED8-C869-183E-D7DA-CF6147AF7A69}"/>
              </a:ext>
            </a:extLst>
          </p:cNvPr>
          <p:cNvSpPr txBox="1"/>
          <p:nvPr/>
        </p:nvSpPr>
        <p:spPr>
          <a:xfrm>
            <a:off x="12214228" y="2368238"/>
            <a:ext cx="10383435" cy="1848583"/>
          </a:xfrm>
          <a:prstGeom prst="rect">
            <a:avLst/>
          </a:prstGeom>
          <a:noFill/>
        </p:spPr>
        <p:txBody>
          <a:bodyPr wrap="square" lIns="0" tIns="0" rIns="0" bIns="0" rtlCol="0">
            <a:spAutoFit/>
          </a:bodyPr>
          <a:lstStyle/>
          <a:p>
            <a:pPr marL="342741" indent="-342741">
              <a:buFont typeface="+mj-lt"/>
              <a:buAutoNum type="arabicPeriod"/>
            </a:pPr>
            <a:r>
              <a:rPr lang="en-US" sz="2002" dirty="0">
                <a:solidFill>
                  <a:srgbClr val="FFFF00"/>
                </a:solidFill>
                <a:latin typeface="ui-sans-serif"/>
              </a:rPr>
              <a:t>"Acknowledge customer feedback, investigate issues, and take corrective actions."</a:t>
            </a:r>
          </a:p>
          <a:p>
            <a:pPr marL="342741" indent="-342741">
              <a:buFont typeface="+mj-lt"/>
              <a:buAutoNum type="arabicPeriod"/>
            </a:pPr>
            <a:r>
              <a:rPr lang="en-US" sz="2002" dirty="0">
                <a:solidFill>
                  <a:srgbClr val="FFFF00"/>
                </a:solidFill>
                <a:latin typeface="ui-sans-serif"/>
              </a:rPr>
              <a:t>"Respond to feedback, identify problem areas, and implement necessary changes."</a:t>
            </a:r>
          </a:p>
          <a:p>
            <a:pPr marL="342741" indent="-342741">
              <a:buFont typeface="+mj-lt"/>
              <a:buAutoNum type="arabicPeriod"/>
            </a:pPr>
            <a:r>
              <a:rPr lang="en-US" sz="2002" dirty="0">
                <a:solidFill>
                  <a:srgbClr val="FFFF00"/>
                </a:solidFill>
                <a:latin typeface="ui-sans-serif"/>
              </a:rPr>
              <a:t>"Address feedback promptly, root out issues, and keep customers informed about improvements."</a:t>
            </a:r>
          </a:p>
          <a:p>
            <a:pPr marL="342741" indent="-342741">
              <a:buFont typeface="+mj-lt"/>
              <a:buAutoNum type="arabicPeriod"/>
            </a:pPr>
            <a:r>
              <a:rPr lang="en-US" sz="2002" dirty="0">
                <a:solidFill>
                  <a:srgbClr val="FFFF00"/>
                </a:solidFill>
                <a:latin typeface="ui-sans-serif"/>
              </a:rPr>
              <a:t>"Immediately analyze feedback, prioritize corrective actions, and communicate changes."</a:t>
            </a:r>
          </a:p>
          <a:p>
            <a:pPr marL="342741" indent="-342741">
              <a:buFont typeface="+mj-lt"/>
              <a:buAutoNum type="arabicPeriod"/>
            </a:pPr>
            <a:endParaRPr lang="en-IN" sz="2002" dirty="0">
              <a:solidFill>
                <a:srgbClr val="FFFF00"/>
              </a:solidFill>
            </a:endParaRPr>
          </a:p>
        </p:txBody>
      </p:sp>
      <p:sp>
        <p:nvSpPr>
          <p:cNvPr id="29" name="TextBox 28">
            <a:extLst>
              <a:ext uri="{FF2B5EF4-FFF2-40B4-BE49-F238E27FC236}">
                <a16:creationId xmlns:a16="http://schemas.microsoft.com/office/drawing/2014/main" id="{96B04103-3560-F9AF-FE1F-735C069DC9FD}"/>
              </a:ext>
            </a:extLst>
          </p:cNvPr>
          <p:cNvSpPr txBox="1"/>
          <p:nvPr/>
        </p:nvSpPr>
        <p:spPr>
          <a:xfrm>
            <a:off x="12082217" y="5016306"/>
            <a:ext cx="10094964" cy="1232389"/>
          </a:xfrm>
          <a:prstGeom prst="rect">
            <a:avLst/>
          </a:prstGeom>
          <a:noFill/>
        </p:spPr>
        <p:txBody>
          <a:bodyPr wrap="square" lIns="0" tIns="0" rIns="0" bIns="0" rtlCol="0">
            <a:spAutoFit/>
          </a:bodyPr>
          <a:lstStyle/>
          <a:p>
            <a:pPr marL="342741" indent="-342741">
              <a:buFont typeface="+mj-lt"/>
              <a:buAutoNum type="arabicPeriod"/>
            </a:pPr>
            <a:r>
              <a:rPr lang="en-US" sz="2002" dirty="0">
                <a:solidFill>
                  <a:srgbClr val="FFFF00"/>
                </a:solidFill>
                <a:latin typeface="ui-sans-serif"/>
              </a:rPr>
              <a:t>"Negative feedback doesn't always require corrective actions."</a:t>
            </a:r>
          </a:p>
          <a:p>
            <a:pPr marL="342741" indent="-342741">
              <a:buFont typeface="+mj-lt"/>
              <a:buAutoNum type="arabicPeriod"/>
            </a:pPr>
            <a:r>
              <a:rPr lang="en-US" sz="2002" dirty="0">
                <a:solidFill>
                  <a:srgbClr val="FFFF00"/>
                </a:solidFill>
                <a:latin typeface="ui-sans-serif"/>
              </a:rPr>
              <a:t>"Consider the volume of feedback before making changes."</a:t>
            </a:r>
          </a:p>
          <a:p>
            <a:pPr marL="342741" indent="-342741">
              <a:buFont typeface="+mj-lt"/>
              <a:buAutoNum type="arabicPeriod"/>
            </a:pPr>
            <a:r>
              <a:rPr lang="en-US" sz="2002" dirty="0">
                <a:solidFill>
                  <a:srgbClr val="FFFF00"/>
                </a:solidFill>
                <a:latin typeface="ui-sans-serif"/>
              </a:rPr>
              <a:t>"Acknowledge customer feedback, but corrective actions aren’t always necessary."</a:t>
            </a:r>
          </a:p>
          <a:p>
            <a:pPr algn="l"/>
            <a:endParaRPr lang="en-IN" sz="2002" dirty="0">
              <a:solidFill>
                <a:srgbClr val="FFFF00"/>
              </a:solidFill>
            </a:endParaRPr>
          </a:p>
        </p:txBody>
      </p:sp>
      <p:sp>
        <p:nvSpPr>
          <p:cNvPr id="30" name="Rectangle: Rounded Corners 29">
            <a:extLst>
              <a:ext uri="{FF2B5EF4-FFF2-40B4-BE49-F238E27FC236}">
                <a16:creationId xmlns:a16="http://schemas.microsoft.com/office/drawing/2014/main" id="{38C1CF2A-7C64-EA8B-61CD-31B4E09CA8D9}"/>
              </a:ext>
            </a:extLst>
          </p:cNvPr>
          <p:cNvSpPr/>
          <p:nvPr/>
        </p:nvSpPr>
        <p:spPr>
          <a:xfrm>
            <a:off x="11663694" y="1332636"/>
            <a:ext cx="11239419" cy="5154438"/>
          </a:xfrm>
          <a:prstGeom prst="roundRect">
            <a:avLst/>
          </a:prstGeom>
          <a:noFill/>
          <a:ln w="38100">
            <a:solidFill>
              <a:srgbClr val="92D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2"/>
          </a:p>
        </p:txBody>
      </p:sp>
      <p:pic>
        <p:nvPicPr>
          <p:cNvPr id="33" name="Picture 32">
            <a:extLst>
              <a:ext uri="{FF2B5EF4-FFF2-40B4-BE49-F238E27FC236}">
                <a16:creationId xmlns:a16="http://schemas.microsoft.com/office/drawing/2014/main" id="{30A26386-DDAA-AB14-ACD3-9E529CC56B86}"/>
              </a:ext>
            </a:extLst>
          </p:cNvPr>
          <p:cNvPicPr>
            <a:picLocks noChangeAspect="1"/>
          </p:cNvPicPr>
          <p:nvPr/>
        </p:nvPicPr>
        <p:blipFill>
          <a:blip r:embed="rId2"/>
          <a:stretch>
            <a:fillRect/>
          </a:stretch>
        </p:blipFill>
        <p:spPr>
          <a:xfrm>
            <a:off x="29288986" y="1360620"/>
            <a:ext cx="1524229" cy="1524229"/>
          </a:xfrm>
          <a:prstGeom prst="rect">
            <a:avLst/>
          </a:prstGeom>
          <a:ln>
            <a:noFill/>
          </a:ln>
          <a:effectLst>
            <a:outerShdw blurRad="292100" dist="139700" dir="2700000" algn="tl" rotWithShape="0">
              <a:srgbClr val="333333">
                <a:alpha val="65000"/>
              </a:srgbClr>
            </a:outerShdw>
          </a:effectLst>
        </p:spPr>
      </p:pic>
      <p:sp>
        <p:nvSpPr>
          <p:cNvPr id="35" name="Rectangle 34">
            <a:extLst>
              <a:ext uri="{FF2B5EF4-FFF2-40B4-BE49-F238E27FC236}">
                <a16:creationId xmlns:a16="http://schemas.microsoft.com/office/drawing/2014/main" id="{6746D634-EA1C-736F-83B9-9A8D83903879}"/>
              </a:ext>
            </a:extLst>
          </p:cNvPr>
          <p:cNvSpPr/>
          <p:nvPr/>
        </p:nvSpPr>
        <p:spPr>
          <a:xfrm>
            <a:off x="25085393" y="2808151"/>
            <a:ext cx="9931398" cy="33568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2"/>
          </a:p>
        </p:txBody>
      </p:sp>
      <p:sp>
        <p:nvSpPr>
          <p:cNvPr id="37" name="TextBox 36">
            <a:extLst>
              <a:ext uri="{FF2B5EF4-FFF2-40B4-BE49-F238E27FC236}">
                <a16:creationId xmlns:a16="http://schemas.microsoft.com/office/drawing/2014/main" id="{9C4BAE2B-FDDB-66E7-A575-6203FFC3DAB2}"/>
              </a:ext>
            </a:extLst>
          </p:cNvPr>
          <p:cNvSpPr txBox="1"/>
          <p:nvPr/>
        </p:nvSpPr>
        <p:spPr>
          <a:xfrm>
            <a:off x="25188291" y="2898316"/>
            <a:ext cx="7713963" cy="925276"/>
          </a:xfrm>
          <a:prstGeom prst="rect">
            <a:avLst/>
          </a:prstGeom>
          <a:noFill/>
        </p:spPr>
        <p:txBody>
          <a:bodyPr wrap="none" lIns="0" tIns="0" rIns="0" bIns="0" rtlCol="0">
            <a:noAutofit/>
          </a:bodyPr>
          <a:lstStyle/>
          <a:p>
            <a:pPr algn="l"/>
            <a:r>
              <a:rPr lang="en-GB" sz="2397" b="1" dirty="0">
                <a:solidFill>
                  <a:schemeClr val="accent5">
                    <a:lumMod val="60000"/>
                    <a:lumOff val="40000"/>
                  </a:schemeClr>
                </a:solidFill>
              </a:rPr>
              <a:t>Advisor Agent</a:t>
            </a:r>
            <a:endParaRPr lang="en-IN" sz="2397" b="1" dirty="0">
              <a:solidFill>
                <a:schemeClr val="accent5">
                  <a:lumMod val="60000"/>
                  <a:lumOff val="40000"/>
                </a:schemeClr>
              </a:solidFill>
            </a:endParaRPr>
          </a:p>
        </p:txBody>
      </p:sp>
      <p:sp>
        <p:nvSpPr>
          <p:cNvPr id="38" name="TextBox 37">
            <a:extLst>
              <a:ext uri="{FF2B5EF4-FFF2-40B4-BE49-F238E27FC236}">
                <a16:creationId xmlns:a16="http://schemas.microsoft.com/office/drawing/2014/main" id="{8A121519-15BC-7D2B-AC98-668158E564F8}"/>
              </a:ext>
            </a:extLst>
          </p:cNvPr>
          <p:cNvSpPr txBox="1"/>
          <p:nvPr/>
        </p:nvSpPr>
        <p:spPr>
          <a:xfrm>
            <a:off x="25188301" y="3516788"/>
            <a:ext cx="9931398" cy="2263539"/>
          </a:xfrm>
          <a:prstGeom prst="rect">
            <a:avLst/>
          </a:prstGeom>
          <a:noFill/>
        </p:spPr>
        <p:txBody>
          <a:bodyPr wrap="square" lIns="0" tIns="0" rIns="0" bIns="0" rtlCol="0">
            <a:noAutofit/>
          </a:bodyPr>
          <a:lstStyle/>
          <a:p>
            <a:pPr algn="l"/>
            <a:r>
              <a:rPr lang="en-GB" sz="2397" dirty="0">
                <a:solidFill>
                  <a:schemeClr val="accent6">
                    <a:lumMod val="60000"/>
                    <a:lumOff val="40000"/>
                  </a:schemeClr>
                </a:solidFill>
              </a:rPr>
              <a:t>GOAL</a:t>
            </a:r>
            <a:r>
              <a:rPr lang="en-GB" sz="2397" dirty="0">
                <a:solidFill>
                  <a:schemeClr val="bg1"/>
                </a:solidFill>
              </a:rPr>
              <a:t> : Review the responses from Metric evaluation &amp; provide the next actions. </a:t>
            </a:r>
            <a:br>
              <a:rPr lang="en-GB" sz="2397" dirty="0">
                <a:solidFill>
                  <a:schemeClr val="bg1"/>
                </a:solidFill>
              </a:rPr>
            </a:br>
            <a:r>
              <a:rPr lang="en-GB" sz="2397" dirty="0">
                <a:solidFill>
                  <a:schemeClr val="accent6">
                    <a:lumMod val="60000"/>
                    <a:lumOff val="40000"/>
                  </a:schemeClr>
                </a:solidFill>
              </a:rPr>
              <a:t>TARGET</a:t>
            </a:r>
            <a:r>
              <a:rPr lang="en-GB" sz="2397" dirty="0">
                <a:solidFill>
                  <a:schemeClr val="bg1"/>
                </a:solidFill>
              </a:rPr>
              <a:t> : If there is any discrepancy, gaps observed advise the next corresponding agent to incorporate your advice carry forward the steps</a:t>
            </a:r>
          </a:p>
          <a:p>
            <a:pPr algn="l"/>
            <a:r>
              <a:rPr lang="en-GB" sz="2397" dirty="0">
                <a:solidFill>
                  <a:schemeClr val="accent6">
                    <a:lumMod val="60000"/>
                    <a:lumOff val="40000"/>
                  </a:schemeClr>
                </a:solidFill>
              </a:rPr>
              <a:t>INSTRUCTION</a:t>
            </a:r>
            <a:r>
              <a:rPr lang="en-GB" sz="2397" dirty="0">
                <a:solidFill>
                  <a:schemeClr val="bg1"/>
                </a:solidFill>
              </a:rPr>
              <a:t> : If hallucination is consistent and you detect no drift then no more hallucination family metrics are to be evaluated else advice the </a:t>
            </a:r>
            <a:r>
              <a:rPr lang="en-GB" sz="2397" dirty="0" err="1">
                <a:solidFill>
                  <a:schemeClr val="bg1"/>
                </a:solidFill>
              </a:rPr>
              <a:t>CoVe</a:t>
            </a:r>
            <a:r>
              <a:rPr lang="en-GB" sz="2397" dirty="0">
                <a:solidFill>
                  <a:schemeClr val="bg1"/>
                </a:solidFill>
              </a:rPr>
              <a:t> &amp; </a:t>
            </a:r>
            <a:r>
              <a:rPr lang="en-GB" sz="2397" dirty="0" err="1">
                <a:solidFill>
                  <a:schemeClr val="bg1"/>
                </a:solidFill>
              </a:rPr>
              <a:t>Knowhalu</a:t>
            </a:r>
            <a:r>
              <a:rPr lang="en-GB" sz="2397" dirty="0">
                <a:solidFill>
                  <a:schemeClr val="bg1"/>
                </a:solidFill>
              </a:rPr>
              <a:t> agents</a:t>
            </a:r>
          </a:p>
          <a:p>
            <a:pPr algn="l"/>
            <a:r>
              <a:rPr lang="en-GB" sz="2397" dirty="0">
                <a:solidFill>
                  <a:schemeClr val="bg1"/>
                </a:solidFill>
              </a:rPr>
              <a:t> </a:t>
            </a:r>
            <a:endParaRPr lang="en-IN" sz="2397" dirty="0">
              <a:solidFill>
                <a:schemeClr val="bg1"/>
              </a:solidFill>
            </a:endParaRPr>
          </a:p>
        </p:txBody>
      </p:sp>
      <p:cxnSp>
        <p:nvCxnSpPr>
          <p:cNvPr id="40" name="Straight Arrow Connector 39">
            <a:extLst>
              <a:ext uri="{FF2B5EF4-FFF2-40B4-BE49-F238E27FC236}">
                <a16:creationId xmlns:a16="http://schemas.microsoft.com/office/drawing/2014/main" id="{2551F18F-1C5C-F842-1672-721896CE5411}"/>
              </a:ext>
            </a:extLst>
          </p:cNvPr>
          <p:cNvCxnSpPr>
            <a:cxnSpLocks/>
          </p:cNvCxnSpPr>
          <p:nvPr/>
        </p:nvCxnSpPr>
        <p:spPr>
          <a:xfrm flipV="1">
            <a:off x="22674994" y="3592506"/>
            <a:ext cx="2359852" cy="10392"/>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099C7C28-0498-DAD5-E4AA-3F177206ECD0}"/>
              </a:ext>
            </a:extLst>
          </p:cNvPr>
          <p:cNvCxnSpPr>
            <a:cxnSpLocks/>
          </p:cNvCxnSpPr>
          <p:nvPr/>
        </p:nvCxnSpPr>
        <p:spPr>
          <a:xfrm flipV="1">
            <a:off x="22674994" y="5356598"/>
            <a:ext cx="2359852" cy="10392"/>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EC731C61-7EFC-0582-D585-3C0644BCEF0C}"/>
              </a:ext>
            </a:extLst>
          </p:cNvPr>
          <p:cNvCxnSpPr>
            <a:cxnSpLocks/>
          </p:cNvCxnSpPr>
          <p:nvPr/>
        </p:nvCxnSpPr>
        <p:spPr>
          <a:xfrm>
            <a:off x="27045615" y="6223980"/>
            <a:ext cx="0" cy="70446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2F2F20E4-A768-B73F-AA8A-D350432733BA}"/>
              </a:ext>
            </a:extLst>
          </p:cNvPr>
          <p:cNvCxnSpPr>
            <a:cxnSpLocks/>
          </p:cNvCxnSpPr>
          <p:nvPr/>
        </p:nvCxnSpPr>
        <p:spPr>
          <a:xfrm>
            <a:off x="32565883" y="6223980"/>
            <a:ext cx="0" cy="704467"/>
          </a:xfrm>
          <a:prstGeom prst="straightConnector1">
            <a:avLst/>
          </a:prstGeom>
          <a:ln w="57150">
            <a:solidFill>
              <a:srgbClr val="FF3300"/>
            </a:solidFill>
            <a:tailEnd type="triangle"/>
          </a:ln>
        </p:spPr>
        <p:style>
          <a:lnRef idx="1">
            <a:schemeClr val="accent1"/>
          </a:lnRef>
          <a:fillRef idx="0">
            <a:schemeClr val="accent1"/>
          </a:fillRef>
          <a:effectRef idx="0">
            <a:schemeClr val="accent1"/>
          </a:effectRef>
          <a:fontRef idx="minor">
            <a:schemeClr val="tx1"/>
          </a:fontRef>
        </p:style>
      </p:cxnSp>
      <p:sp>
        <p:nvSpPr>
          <p:cNvPr id="51" name="Rectangle: Rounded Corners 50">
            <a:extLst>
              <a:ext uri="{FF2B5EF4-FFF2-40B4-BE49-F238E27FC236}">
                <a16:creationId xmlns:a16="http://schemas.microsoft.com/office/drawing/2014/main" id="{3EC2E94B-1256-40BE-6605-E8565E149842}"/>
              </a:ext>
            </a:extLst>
          </p:cNvPr>
          <p:cNvSpPr/>
          <p:nvPr/>
        </p:nvSpPr>
        <p:spPr>
          <a:xfrm>
            <a:off x="24480923" y="6901539"/>
            <a:ext cx="4563551" cy="1306880"/>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1" dirty="0">
                <a:solidFill>
                  <a:srgbClr val="000000"/>
                </a:solidFill>
                <a:latin typeface="ui-sans-serif"/>
              </a:rPr>
              <a:t>&lt;&lt;No Drift detected&gt;&gt;</a:t>
            </a:r>
            <a:endParaRPr lang="en-GB" sz="3201" dirty="0">
              <a:solidFill>
                <a:schemeClr val="tx1">
                  <a:lumMod val="50000"/>
                  <a:lumOff val="50000"/>
                </a:schemeClr>
              </a:solidFill>
            </a:endParaRPr>
          </a:p>
          <a:p>
            <a:pPr algn="ctr"/>
            <a:r>
              <a:rPr lang="en-GB" sz="3201" dirty="0">
                <a:solidFill>
                  <a:schemeClr val="tx1">
                    <a:lumMod val="50000"/>
                    <a:lumOff val="50000"/>
                  </a:schemeClr>
                </a:solidFill>
              </a:rPr>
              <a:t>Proceed to Factuality</a:t>
            </a:r>
            <a:endParaRPr lang="en-IN" sz="3201" dirty="0">
              <a:solidFill>
                <a:schemeClr val="tx1">
                  <a:lumMod val="50000"/>
                  <a:lumOff val="50000"/>
                </a:schemeClr>
              </a:solidFill>
            </a:endParaRPr>
          </a:p>
        </p:txBody>
      </p:sp>
      <p:sp>
        <p:nvSpPr>
          <p:cNvPr id="52" name="Rectangle: Rounded Corners 51">
            <a:extLst>
              <a:ext uri="{FF2B5EF4-FFF2-40B4-BE49-F238E27FC236}">
                <a16:creationId xmlns:a16="http://schemas.microsoft.com/office/drawing/2014/main" id="{3A28B8F3-08AD-C1AF-2CA7-617B1975EF64}"/>
              </a:ext>
            </a:extLst>
          </p:cNvPr>
          <p:cNvSpPr/>
          <p:nvPr/>
        </p:nvSpPr>
        <p:spPr>
          <a:xfrm>
            <a:off x="29139056" y="6960523"/>
            <a:ext cx="5972319" cy="5970246"/>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sz="2400" dirty="0">
                <a:solidFill>
                  <a:srgbClr val="000000"/>
                </a:solidFill>
                <a:latin typeface="ui-sans-serif"/>
              </a:rPr>
              <a:t>&lt;&lt;&lt;&lt;&lt;&lt;&lt;Drift detected&gt;&gt;&gt;&gt;&gt;  </a:t>
            </a:r>
            <a:r>
              <a:rPr lang="en-US" sz="2400" b="1" dirty="0">
                <a:solidFill>
                  <a:srgbClr val="000000"/>
                </a:solidFill>
                <a:latin typeface="ui-sans-serif"/>
              </a:rPr>
              <a:t>Advisor Prompt Update for </a:t>
            </a:r>
            <a:r>
              <a:rPr lang="en-US" sz="2400" b="1" dirty="0" err="1">
                <a:solidFill>
                  <a:srgbClr val="000000"/>
                </a:solidFill>
                <a:latin typeface="ui-sans-serif"/>
              </a:rPr>
              <a:t>CoVe</a:t>
            </a:r>
            <a:r>
              <a:rPr lang="en-US" sz="2400" b="1" dirty="0">
                <a:solidFill>
                  <a:srgbClr val="000000"/>
                </a:solidFill>
                <a:latin typeface="ui-sans-serif"/>
              </a:rPr>
              <a:t> &amp; </a:t>
            </a:r>
            <a:r>
              <a:rPr lang="en-US" sz="2400" b="1" dirty="0" err="1">
                <a:solidFill>
                  <a:srgbClr val="000000"/>
                </a:solidFill>
                <a:latin typeface="ui-sans-serif"/>
              </a:rPr>
              <a:t>KnowHalu</a:t>
            </a:r>
            <a:r>
              <a:rPr lang="en-US" sz="2400" b="1" dirty="0">
                <a:solidFill>
                  <a:srgbClr val="000000"/>
                </a:solidFill>
                <a:latin typeface="ui-sans-serif"/>
              </a:rPr>
              <a:t>:</a:t>
            </a:r>
          </a:p>
          <a:p>
            <a:pPr algn="l"/>
            <a:br>
              <a:rPr lang="en-US" sz="2400" dirty="0">
                <a:solidFill>
                  <a:srgbClr val="000000"/>
                </a:solidFill>
                <a:latin typeface="ui-sans-serif"/>
              </a:rPr>
            </a:br>
            <a:r>
              <a:rPr lang="en-US" sz="2400" i="1" dirty="0">
                <a:solidFill>
                  <a:srgbClr val="222222"/>
                </a:solidFill>
                <a:latin typeface="Arial" panose="020B0604020202020204" pitchFamily="34" charset="0"/>
              </a:rPr>
              <a:t>Generate follow-up questions focusing on specific corrective actions </a:t>
            </a:r>
          </a:p>
          <a:p>
            <a:pPr marL="285616" indent="-285616">
              <a:buFont typeface="Wingdings" panose="05000000000000000000" pitchFamily="2" charset="2"/>
              <a:buChar char="q"/>
            </a:pPr>
            <a:r>
              <a:rPr lang="en-US" sz="2400" dirty="0">
                <a:solidFill>
                  <a:schemeClr val="tx1"/>
                </a:solidFill>
              </a:rPr>
              <a:t>Ensure the system plans actions without dismissing feedback based on volume.</a:t>
            </a:r>
          </a:p>
          <a:p>
            <a:pPr marL="285616" indent="-285616">
              <a:buFont typeface="Wingdings" panose="05000000000000000000" pitchFamily="2" charset="2"/>
              <a:buChar char="q"/>
            </a:pPr>
            <a:r>
              <a:rPr lang="en-US" sz="2400" dirty="0">
                <a:solidFill>
                  <a:schemeClr val="tx1"/>
                </a:solidFill>
              </a:rPr>
              <a:t>Validate the presence of actionable elements.</a:t>
            </a:r>
          </a:p>
          <a:p>
            <a:pPr marL="285616" indent="-285616">
              <a:buFont typeface="Wingdings" panose="05000000000000000000" pitchFamily="2" charset="2"/>
              <a:buChar char="q"/>
            </a:pPr>
            <a:r>
              <a:rPr lang="en-US" sz="2400" dirty="0">
                <a:solidFill>
                  <a:schemeClr val="tx1"/>
                </a:solidFill>
              </a:rPr>
              <a:t>Focus on how the response improves customer experience. </a:t>
            </a:r>
          </a:p>
          <a:p>
            <a:pPr marL="285616" indent="-285616">
              <a:buFont typeface="Wingdings" panose="05000000000000000000" pitchFamily="2" charset="2"/>
              <a:buChar char="q"/>
            </a:pPr>
            <a:r>
              <a:rPr lang="en-US" sz="2400" dirty="0">
                <a:solidFill>
                  <a:schemeClr val="tx1"/>
                </a:solidFill>
              </a:rPr>
              <a:t>Check if there is a structured follow-up plan. Ensure no harmful assumptions about feedback volume are included.</a:t>
            </a:r>
            <a:endParaRPr lang="en-US" sz="2400" i="1" dirty="0">
              <a:solidFill>
                <a:schemeClr val="tx1"/>
              </a:solidFill>
              <a:latin typeface="ui-sans-serif"/>
            </a:endParaRPr>
          </a:p>
        </p:txBody>
      </p:sp>
      <p:sp>
        <p:nvSpPr>
          <p:cNvPr id="53" name="Oval 52">
            <a:extLst>
              <a:ext uri="{FF2B5EF4-FFF2-40B4-BE49-F238E27FC236}">
                <a16:creationId xmlns:a16="http://schemas.microsoft.com/office/drawing/2014/main" id="{4B49365C-F552-AA53-DA53-68EA4CECF76C}"/>
              </a:ext>
            </a:extLst>
          </p:cNvPr>
          <p:cNvSpPr/>
          <p:nvPr/>
        </p:nvSpPr>
        <p:spPr>
          <a:xfrm>
            <a:off x="15984728" y="6705275"/>
            <a:ext cx="2006603" cy="1877507"/>
          </a:xfrm>
          <a:prstGeom prst="ellipse">
            <a:avLst/>
          </a:prstGeom>
          <a:solidFill>
            <a:schemeClr val="accent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2"/>
          </a:p>
        </p:txBody>
      </p:sp>
      <p:pic>
        <p:nvPicPr>
          <p:cNvPr id="54" name="Picture 53">
            <a:extLst>
              <a:ext uri="{FF2B5EF4-FFF2-40B4-BE49-F238E27FC236}">
                <a16:creationId xmlns:a16="http://schemas.microsoft.com/office/drawing/2014/main" id="{45302451-C15A-7616-E817-DFE484032211}"/>
              </a:ext>
            </a:extLst>
          </p:cNvPr>
          <p:cNvPicPr>
            <a:picLocks noChangeAspect="1"/>
          </p:cNvPicPr>
          <p:nvPr/>
        </p:nvPicPr>
        <p:blipFill>
          <a:blip r:embed="rId2"/>
          <a:stretch>
            <a:fillRect/>
          </a:stretch>
        </p:blipFill>
        <p:spPr>
          <a:xfrm>
            <a:off x="16225923" y="6691801"/>
            <a:ext cx="1524229" cy="1524229"/>
          </a:xfrm>
          <a:prstGeom prst="rect">
            <a:avLst/>
          </a:prstGeom>
          <a:ln>
            <a:noFill/>
          </a:ln>
          <a:effectLst>
            <a:outerShdw blurRad="292100" dist="139700" dir="2700000" algn="tl" rotWithShape="0">
              <a:srgbClr val="333333">
                <a:alpha val="65000"/>
              </a:srgbClr>
            </a:outerShdw>
          </a:effectLst>
        </p:spPr>
      </p:pic>
      <p:sp>
        <p:nvSpPr>
          <p:cNvPr id="55" name="Rectangle 54">
            <a:extLst>
              <a:ext uri="{FF2B5EF4-FFF2-40B4-BE49-F238E27FC236}">
                <a16:creationId xmlns:a16="http://schemas.microsoft.com/office/drawing/2014/main" id="{A89CEEE6-AC0C-FBC4-D3BF-B8B1FF8829EF}"/>
              </a:ext>
            </a:extLst>
          </p:cNvPr>
          <p:cNvSpPr/>
          <p:nvPr/>
        </p:nvSpPr>
        <p:spPr>
          <a:xfrm>
            <a:off x="12022336" y="8139330"/>
            <a:ext cx="9931398" cy="253895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2"/>
          </a:p>
        </p:txBody>
      </p:sp>
      <p:sp>
        <p:nvSpPr>
          <p:cNvPr id="56" name="TextBox 55">
            <a:extLst>
              <a:ext uri="{FF2B5EF4-FFF2-40B4-BE49-F238E27FC236}">
                <a16:creationId xmlns:a16="http://schemas.microsoft.com/office/drawing/2014/main" id="{DFCBCA2E-CF78-ACFA-8121-6522859468A4}"/>
              </a:ext>
            </a:extLst>
          </p:cNvPr>
          <p:cNvSpPr txBox="1"/>
          <p:nvPr/>
        </p:nvSpPr>
        <p:spPr>
          <a:xfrm>
            <a:off x="12125240" y="8229501"/>
            <a:ext cx="6575766" cy="914402"/>
          </a:xfrm>
          <a:prstGeom prst="rect">
            <a:avLst/>
          </a:prstGeom>
          <a:noFill/>
        </p:spPr>
        <p:txBody>
          <a:bodyPr wrap="none" lIns="0" tIns="0" rIns="0" bIns="0" rtlCol="0">
            <a:noAutofit/>
          </a:bodyPr>
          <a:lstStyle/>
          <a:p>
            <a:pPr algn="l"/>
            <a:r>
              <a:rPr lang="en-GB" sz="2397" b="1" dirty="0">
                <a:solidFill>
                  <a:schemeClr val="accent5">
                    <a:lumMod val="60000"/>
                    <a:lumOff val="40000"/>
                  </a:schemeClr>
                </a:solidFill>
              </a:rPr>
              <a:t>Dynamic Prompt Tuning Agent</a:t>
            </a:r>
            <a:endParaRPr lang="en-IN" sz="2397" b="1" dirty="0">
              <a:solidFill>
                <a:schemeClr val="accent5">
                  <a:lumMod val="60000"/>
                  <a:lumOff val="40000"/>
                </a:schemeClr>
              </a:solidFill>
            </a:endParaRPr>
          </a:p>
        </p:txBody>
      </p:sp>
      <p:sp>
        <p:nvSpPr>
          <p:cNvPr id="57" name="TextBox 56">
            <a:extLst>
              <a:ext uri="{FF2B5EF4-FFF2-40B4-BE49-F238E27FC236}">
                <a16:creationId xmlns:a16="http://schemas.microsoft.com/office/drawing/2014/main" id="{984C051C-5FE3-18CD-E28F-A0FF08DACC44}"/>
              </a:ext>
            </a:extLst>
          </p:cNvPr>
          <p:cNvSpPr txBox="1"/>
          <p:nvPr/>
        </p:nvSpPr>
        <p:spPr>
          <a:xfrm>
            <a:off x="12082215" y="8510354"/>
            <a:ext cx="9692590" cy="1877507"/>
          </a:xfrm>
          <a:prstGeom prst="rect">
            <a:avLst/>
          </a:prstGeom>
          <a:noFill/>
        </p:spPr>
        <p:txBody>
          <a:bodyPr wrap="square" lIns="0" tIns="0" rIns="0" bIns="0" rtlCol="0">
            <a:noAutofit/>
          </a:bodyPr>
          <a:lstStyle/>
          <a:p>
            <a:pPr algn="l"/>
            <a:r>
              <a:rPr lang="en-GB" sz="2397" dirty="0">
                <a:solidFill>
                  <a:schemeClr val="accent6">
                    <a:lumMod val="60000"/>
                    <a:lumOff val="40000"/>
                  </a:schemeClr>
                </a:solidFill>
              </a:rPr>
              <a:t>GOAL</a:t>
            </a:r>
            <a:r>
              <a:rPr lang="en-GB" sz="2397" dirty="0">
                <a:solidFill>
                  <a:schemeClr val="bg1"/>
                </a:solidFill>
              </a:rPr>
              <a:t> : </a:t>
            </a:r>
            <a:r>
              <a:rPr lang="en-US" sz="2397" i="1" dirty="0">
                <a:solidFill>
                  <a:srgbClr val="222222"/>
                </a:solidFill>
                <a:latin typeface="Arial" panose="020B0604020202020204" pitchFamily="34" charset="0"/>
              </a:rPr>
              <a:t>"</a:t>
            </a:r>
            <a:r>
              <a:rPr lang="en-US" sz="2397" i="1" dirty="0">
                <a:solidFill>
                  <a:schemeClr val="bg1"/>
                </a:solidFill>
                <a:latin typeface="Arial" panose="020B0604020202020204" pitchFamily="34" charset="0"/>
              </a:rPr>
              <a:t>Refine the prompt based on Advisor's feedback to ensure alignment with the primary question and adjust for context on corrective actions and customer impact if drift is detected."</a:t>
            </a:r>
            <a:br>
              <a:rPr lang="en-GB" sz="2397" dirty="0">
                <a:solidFill>
                  <a:schemeClr val="bg1"/>
                </a:solidFill>
              </a:rPr>
            </a:br>
            <a:r>
              <a:rPr lang="en-GB" sz="2397" dirty="0">
                <a:solidFill>
                  <a:schemeClr val="accent6">
                    <a:lumMod val="60000"/>
                    <a:lumOff val="40000"/>
                  </a:schemeClr>
                </a:solidFill>
              </a:rPr>
              <a:t>TARGET</a:t>
            </a:r>
            <a:r>
              <a:rPr lang="en-GB" sz="2397" dirty="0">
                <a:solidFill>
                  <a:schemeClr val="bg1"/>
                </a:solidFill>
              </a:rPr>
              <a:t> : Pick up the corresponding prompt and fine tune the prompt to incorporate the advice in such a way that its aligned with the primary question</a:t>
            </a:r>
          </a:p>
          <a:p>
            <a:pPr algn="l"/>
            <a:r>
              <a:rPr lang="en-GB" sz="2397" dirty="0">
                <a:solidFill>
                  <a:schemeClr val="accent6">
                    <a:lumMod val="60000"/>
                    <a:lumOff val="40000"/>
                  </a:schemeClr>
                </a:solidFill>
              </a:rPr>
              <a:t>INSTRUCTION</a:t>
            </a:r>
            <a:r>
              <a:rPr lang="en-GB" sz="2397" dirty="0">
                <a:solidFill>
                  <a:schemeClr val="bg1"/>
                </a:solidFill>
              </a:rPr>
              <a:t> : If you need any further information/ context on those lines extract the details from “Context extractor Agent” before tuning the prompt</a:t>
            </a:r>
          </a:p>
          <a:p>
            <a:pPr algn="l"/>
            <a:r>
              <a:rPr lang="en-GB" sz="2397" dirty="0">
                <a:solidFill>
                  <a:schemeClr val="bg1"/>
                </a:solidFill>
              </a:rPr>
              <a:t> </a:t>
            </a:r>
            <a:endParaRPr lang="en-IN" sz="2397" dirty="0">
              <a:solidFill>
                <a:schemeClr val="bg1"/>
              </a:solidFill>
            </a:endParaRPr>
          </a:p>
        </p:txBody>
      </p:sp>
      <p:sp>
        <p:nvSpPr>
          <p:cNvPr id="58" name="Oval 57">
            <a:extLst>
              <a:ext uri="{FF2B5EF4-FFF2-40B4-BE49-F238E27FC236}">
                <a16:creationId xmlns:a16="http://schemas.microsoft.com/office/drawing/2014/main" id="{1A5FE9F7-5579-BBA9-0158-6187DFBEDB89}"/>
              </a:ext>
            </a:extLst>
          </p:cNvPr>
          <p:cNvSpPr/>
          <p:nvPr/>
        </p:nvSpPr>
        <p:spPr>
          <a:xfrm>
            <a:off x="16030825" y="11449688"/>
            <a:ext cx="2006603" cy="1877507"/>
          </a:xfrm>
          <a:prstGeom prst="ellipse">
            <a:avLst/>
          </a:prstGeom>
          <a:solidFill>
            <a:schemeClr val="accent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2"/>
          </a:p>
        </p:txBody>
      </p:sp>
      <p:pic>
        <p:nvPicPr>
          <p:cNvPr id="59" name="Picture 58">
            <a:extLst>
              <a:ext uri="{FF2B5EF4-FFF2-40B4-BE49-F238E27FC236}">
                <a16:creationId xmlns:a16="http://schemas.microsoft.com/office/drawing/2014/main" id="{582DE1BB-3804-8AFE-F256-2ACD28C22D92}"/>
              </a:ext>
            </a:extLst>
          </p:cNvPr>
          <p:cNvPicPr>
            <a:picLocks noChangeAspect="1"/>
          </p:cNvPicPr>
          <p:nvPr/>
        </p:nvPicPr>
        <p:blipFill>
          <a:blip r:embed="rId2"/>
          <a:stretch>
            <a:fillRect/>
          </a:stretch>
        </p:blipFill>
        <p:spPr>
          <a:xfrm>
            <a:off x="16272019" y="11436207"/>
            <a:ext cx="1524229" cy="1524229"/>
          </a:xfrm>
          <a:prstGeom prst="rect">
            <a:avLst/>
          </a:prstGeom>
          <a:ln>
            <a:noFill/>
          </a:ln>
          <a:effectLst>
            <a:outerShdw blurRad="292100" dist="139700" dir="2700000" algn="tl" rotWithShape="0">
              <a:srgbClr val="333333">
                <a:alpha val="65000"/>
              </a:srgbClr>
            </a:outerShdw>
          </a:effectLst>
        </p:spPr>
      </p:pic>
      <p:sp>
        <p:nvSpPr>
          <p:cNvPr id="60" name="Rectangle 59">
            <a:extLst>
              <a:ext uri="{FF2B5EF4-FFF2-40B4-BE49-F238E27FC236}">
                <a16:creationId xmlns:a16="http://schemas.microsoft.com/office/drawing/2014/main" id="{48AC0C6B-8C0A-B297-2385-70A3F2A33E7C}"/>
              </a:ext>
            </a:extLst>
          </p:cNvPr>
          <p:cNvSpPr/>
          <p:nvPr/>
        </p:nvSpPr>
        <p:spPr>
          <a:xfrm>
            <a:off x="12068433" y="12883734"/>
            <a:ext cx="9931398" cy="20432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2"/>
          </a:p>
        </p:txBody>
      </p:sp>
      <p:sp>
        <p:nvSpPr>
          <p:cNvPr id="61" name="TextBox 60">
            <a:extLst>
              <a:ext uri="{FF2B5EF4-FFF2-40B4-BE49-F238E27FC236}">
                <a16:creationId xmlns:a16="http://schemas.microsoft.com/office/drawing/2014/main" id="{68E8D65D-D5AF-A6C2-7663-0A03DBF2D5B4}"/>
              </a:ext>
            </a:extLst>
          </p:cNvPr>
          <p:cNvSpPr txBox="1"/>
          <p:nvPr/>
        </p:nvSpPr>
        <p:spPr>
          <a:xfrm>
            <a:off x="12109861" y="12973097"/>
            <a:ext cx="6575766" cy="914402"/>
          </a:xfrm>
          <a:prstGeom prst="rect">
            <a:avLst/>
          </a:prstGeom>
          <a:noFill/>
        </p:spPr>
        <p:txBody>
          <a:bodyPr wrap="none" lIns="0" tIns="0" rIns="0" bIns="0" rtlCol="0">
            <a:noAutofit/>
          </a:bodyPr>
          <a:lstStyle/>
          <a:p>
            <a:pPr algn="l"/>
            <a:r>
              <a:rPr lang="en-GB" sz="2397" b="1" dirty="0">
                <a:solidFill>
                  <a:schemeClr val="accent5">
                    <a:lumMod val="60000"/>
                    <a:lumOff val="40000"/>
                  </a:schemeClr>
                </a:solidFill>
              </a:rPr>
              <a:t>Critique Agent</a:t>
            </a:r>
            <a:endParaRPr lang="en-IN" sz="2397" b="1" dirty="0">
              <a:solidFill>
                <a:schemeClr val="accent5">
                  <a:lumMod val="60000"/>
                  <a:lumOff val="40000"/>
                </a:schemeClr>
              </a:solidFill>
            </a:endParaRPr>
          </a:p>
        </p:txBody>
      </p:sp>
      <p:sp>
        <p:nvSpPr>
          <p:cNvPr id="62" name="TextBox 61">
            <a:extLst>
              <a:ext uri="{FF2B5EF4-FFF2-40B4-BE49-F238E27FC236}">
                <a16:creationId xmlns:a16="http://schemas.microsoft.com/office/drawing/2014/main" id="{D557BCA5-9B32-8C0E-2EB9-BE5EADF7D0B1}"/>
              </a:ext>
            </a:extLst>
          </p:cNvPr>
          <p:cNvSpPr txBox="1"/>
          <p:nvPr/>
        </p:nvSpPr>
        <p:spPr>
          <a:xfrm>
            <a:off x="12100050" y="13515121"/>
            <a:ext cx="9765004" cy="1131774"/>
          </a:xfrm>
          <a:prstGeom prst="rect">
            <a:avLst/>
          </a:prstGeom>
          <a:noFill/>
        </p:spPr>
        <p:txBody>
          <a:bodyPr wrap="square" lIns="0" tIns="0" rIns="0" bIns="0" rtlCol="0">
            <a:noAutofit/>
          </a:bodyPr>
          <a:lstStyle/>
          <a:p>
            <a:pPr algn="l"/>
            <a:r>
              <a:rPr lang="en-GB" sz="2002" dirty="0">
                <a:solidFill>
                  <a:schemeClr val="bg1"/>
                </a:solidFill>
              </a:rPr>
              <a:t>GOAL : Review the questions generated &amp; flag the questions as “REJECTED” if its not aligned with advisor agent or the primary questions</a:t>
            </a:r>
            <a:br>
              <a:rPr lang="en-GB" sz="2002" dirty="0">
                <a:solidFill>
                  <a:schemeClr val="bg1"/>
                </a:solidFill>
              </a:rPr>
            </a:br>
            <a:r>
              <a:rPr lang="en-GB" sz="2002" dirty="0">
                <a:solidFill>
                  <a:schemeClr val="bg1"/>
                </a:solidFill>
              </a:rPr>
              <a:t>TARGET : </a:t>
            </a:r>
            <a:r>
              <a:rPr lang="en-US" sz="2002" i="1" dirty="0">
                <a:solidFill>
                  <a:schemeClr val="bg1"/>
                </a:solidFill>
                <a:latin typeface="Arial" panose="020B0604020202020204" pitchFamily="34" charset="0"/>
              </a:rPr>
              <a:t>"Reject questions that fail to address corrective actions, customer satisfaction metrics, or compliance requirements in alignment with Advisor's guidance."</a:t>
            </a:r>
            <a:r>
              <a:rPr lang="en-GB" sz="2002" dirty="0">
                <a:solidFill>
                  <a:schemeClr val="bg1"/>
                </a:solidFill>
              </a:rPr>
              <a:t> </a:t>
            </a:r>
            <a:endParaRPr lang="en-IN" sz="2002" dirty="0">
              <a:solidFill>
                <a:schemeClr val="bg1"/>
              </a:solidFill>
            </a:endParaRPr>
          </a:p>
        </p:txBody>
      </p:sp>
      <p:cxnSp>
        <p:nvCxnSpPr>
          <p:cNvPr id="63" name="Straight Arrow Connector 62">
            <a:extLst>
              <a:ext uri="{FF2B5EF4-FFF2-40B4-BE49-F238E27FC236}">
                <a16:creationId xmlns:a16="http://schemas.microsoft.com/office/drawing/2014/main" id="{387713FB-4E1D-59E3-6C77-786E8AB33355}"/>
              </a:ext>
            </a:extLst>
          </p:cNvPr>
          <p:cNvCxnSpPr>
            <a:cxnSpLocks/>
          </p:cNvCxnSpPr>
          <p:nvPr/>
        </p:nvCxnSpPr>
        <p:spPr>
          <a:xfrm flipH="1">
            <a:off x="22272357" y="9362181"/>
            <a:ext cx="6880371" cy="46621"/>
          </a:xfrm>
          <a:prstGeom prst="straightConnector1">
            <a:avLst/>
          </a:prstGeom>
          <a:ln w="57150">
            <a:solidFill>
              <a:srgbClr val="FF330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Connector: Elbow 66">
            <a:extLst>
              <a:ext uri="{FF2B5EF4-FFF2-40B4-BE49-F238E27FC236}">
                <a16:creationId xmlns:a16="http://schemas.microsoft.com/office/drawing/2014/main" id="{0625A99D-3B4F-DDE6-A8DC-09C2C9F4D406}"/>
              </a:ext>
            </a:extLst>
          </p:cNvPr>
          <p:cNvCxnSpPr>
            <a:stCxn id="57" idx="1"/>
            <a:endCxn id="12" idx="3"/>
          </p:cNvCxnSpPr>
          <p:nvPr/>
        </p:nvCxnSpPr>
        <p:spPr>
          <a:xfrm rot="10800000">
            <a:off x="10077581" y="4194105"/>
            <a:ext cx="2004636" cy="5255007"/>
          </a:xfrm>
          <a:prstGeom prst="bentConnector3">
            <a:avLst>
              <a:gd name="adj1" fmla="val 50000"/>
            </a:avLst>
          </a:prstGeom>
          <a:ln w="57150">
            <a:solidFill>
              <a:srgbClr val="FF3300"/>
            </a:solidFill>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B597BBE7-6928-3283-BB62-25D398B40F56}"/>
              </a:ext>
            </a:extLst>
          </p:cNvPr>
          <p:cNvCxnSpPr>
            <a:cxnSpLocks/>
          </p:cNvCxnSpPr>
          <p:nvPr/>
        </p:nvCxnSpPr>
        <p:spPr>
          <a:xfrm flipH="1">
            <a:off x="10252390" y="5012842"/>
            <a:ext cx="992644" cy="0"/>
          </a:xfrm>
          <a:prstGeom prst="straightConnector1">
            <a:avLst/>
          </a:prstGeom>
          <a:ln w="57150">
            <a:solidFill>
              <a:srgbClr val="FF3300"/>
            </a:solidFill>
            <a:tailEnd type="triangle"/>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8D462680-4FCA-0E6F-7BB8-F2FC06BA6F0E}"/>
              </a:ext>
            </a:extLst>
          </p:cNvPr>
          <p:cNvSpPr txBox="1"/>
          <p:nvPr/>
        </p:nvSpPr>
        <p:spPr>
          <a:xfrm>
            <a:off x="2953779" y="12016498"/>
            <a:ext cx="7894876" cy="2865208"/>
          </a:xfrm>
          <a:prstGeom prst="rect">
            <a:avLst/>
          </a:prstGeom>
          <a:noFill/>
        </p:spPr>
        <p:txBody>
          <a:bodyPr wrap="square">
            <a:spAutoFit/>
          </a:bodyPr>
          <a:lstStyle/>
          <a:p>
            <a:pPr marL="456991" indent="-456991">
              <a:buFont typeface="+mj-lt"/>
              <a:buAutoNum type="arabicPeriod"/>
            </a:pPr>
            <a:r>
              <a:rPr lang="en-US" sz="2002" dirty="0">
                <a:latin typeface="ui-sans-serif"/>
              </a:rPr>
              <a:t>"What specific corrective actions are needed after receiving negative feedback?"</a:t>
            </a:r>
          </a:p>
          <a:p>
            <a:pPr marL="456991" indent="-456991">
              <a:buFont typeface="+mj-lt"/>
              <a:buAutoNum type="arabicPeriod"/>
            </a:pPr>
            <a:r>
              <a:rPr lang="en-US" sz="2002" dirty="0">
                <a:latin typeface="ui-sans-serif"/>
              </a:rPr>
              <a:t>Are corrective actions planned, irrespective of the feedback volume?</a:t>
            </a:r>
          </a:p>
          <a:p>
            <a:pPr marL="456991" indent="-456991">
              <a:buFont typeface="+mj-lt"/>
              <a:buAutoNum type="arabicPeriod"/>
            </a:pPr>
            <a:r>
              <a:rPr lang="en-US" sz="2002" dirty="0">
                <a:latin typeface="ui-sans-serif"/>
              </a:rPr>
              <a:t>What steps are included in analyzing the root causes of negative feedback?</a:t>
            </a:r>
          </a:p>
          <a:p>
            <a:pPr marL="456991" indent="-456991">
              <a:buFont typeface="+mj-lt"/>
              <a:buAutoNum type="arabicPeriod"/>
            </a:pPr>
            <a:r>
              <a:rPr lang="en-US" sz="2002" dirty="0">
                <a:latin typeface="ui-sans-serif"/>
              </a:rPr>
              <a:t>"Can corrective actions be avoided if the feedback is low in volume?“</a:t>
            </a:r>
          </a:p>
          <a:p>
            <a:pPr marL="456991" indent="-456991">
              <a:buFont typeface="+mj-lt"/>
              <a:buAutoNum type="arabicPeriod"/>
            </a:pPr>
            <a:r>
              <a:rPr lang="en-US" sz="2002" dirty="0">
                <a:latin typeface="ui-sans-serif"/>
              </a:rPr>
              <a:t>"Should we prioritize enhancing product features instead of addressing negative customer feedback?"</a:t>
            </a:r>
          </a:p>
          <a:p>
            <a:r>
              <a:rPr lang="en-US" sz="2002" dirty="0">
                <a:latin typeface="-apple-system"/>
              </a:rPr>
              <a:t> </a:t>
            </a:r>
            <a:endParaRPr lang="en-US" sz="2002" dirty="0">
              <a:latin typeface="ui-sans-serif"/>
            </a:endParaRPr>
          </a:p>
        </p:txBody>
      </p:sp>
      <p:sp>
        <p:nvSpPr>
          <p:cNvPr id="74" name="Rectangle 73">
            <a:extLst>
              <a:ext uri="{FF2B5EF4-FFF2-40B4-BE49-F238E27FC236}">
                <a16:creationId xmlns:a16="http://schemas.microsoft.com/office/drawing/2014/main" id="{7AB9687B-ED29-54B8-F48C-69E82B924922}"/>
              </a:ext>
            </a:extLst>
          </p:cNvPr>
          <p:cNvSpPr/>
          <p:nvPr/>
        </p:nvSpPr>
        <p:spPr>
          <a:xfrm>
            <a:off x="2868500" y="11620054"/>
            <a:ext cx="5541761" cy="49530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GB" sz="2002" b="1" dirty="0" err="1"/>
              <a:t>CoVe</a:t>
            </a:r>
            <a:r>
              <a:rPr lang="en-GB" sz="2002" b="1" dirty="0"/>
              <a:t> &amp; </a:t>
            </a:r>
            <a:r>
              <a:rPr lang="en-GB" sz="2002" b="1" dirty="0" err="1"/>
              <a:t>Knowhalu</a:t>
            </a:r>
            <a:r>
              <a:rPr lang="en-GB" sz="2002" b="1" dirty="0"/>
              <a:t> follow up questions</a:t>
            </a:r>
            <a:endParaRPr lang="en-IN" sz="2002" b="1" dirty="0"/>
          </a:p>
        </p:txBody>
      </p:sp>
      <p:cxnSp>
        <p:nvCxnSpPr>
          <p:cNvPr id="76" name="Straight Connector 75">
            <a:extLst>
              <a:ext uri="{FF2B5EF4-FFF2-40B4-BE49-F238E27FC236}">
                <a16:creationId xmlns:a16="http://schemas.microsoft.com/office/drawing/2014/main" id="{175A2395-2982-36C1-91A7-04D3D85A1BD0}"/>
              </a:ext>
            </a:extLst>
          </p:cNvPr>
          <p:cNvCxnSpPr>
            <a:cxnSpLocks/>
          </p:cNvCxnSpPr>
          <p:nvPr/>
        </p:nvCxnSpPr>
        <p:spPr>
          <a:xfrm flipH="1">
            <a:off x="10799505" y="5131290"/>
            <a:ext cx="49714" cy="6391451"/>
          </a:xfrm>
          <a:prstGeom prst="line">
            <a:avLst/>
          </a:prstGeom>
          <a:ln w="57150" cap="flat" cmpd="sng" algn="ctr">
            <a:solidFill>
              <a:srgbClr val="FF0000"/>
            </a:solidFill>
            <a:prstDash val="dash"/>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81" name="Connector: Elbow 80">
            <a:extLst>
              <a:ext uri="{FF2B5EF4-FFF2-40B4-BE49-F238E27FC236}">
                <a16:creationId xmlns:a16="http://schemas.microsoft.com/office/drawing/2014/main" id="{BF59556A-C1E2-CA34-D262-F7D3DE586083}"/>
              </a:ext>
            </a:extLst>
          </p:cNvPr>
          <p:cNvCxnSpPr>
            <a:cxnSpLocks/>
            <a:stCxn id="73" idx="3"/>
            <a:endCxn id="58" idx="2"/>
          </p:cNvCxnSpPr>
          <p:nvPr/>
        </p:nvCxnSpPr>
        <p:spPr>
          <a:xfrm flipV="1">
            <a:off x="11198708" y="12388433"/>
            <a:ext cx="4832128" cy="902424"/>
          </a:xfrm>
          <a:prstGeom prst="bentConnector3">
            <a:avLst>
              <a:gd name="adj1" fmla="val 13467"/>
            </a:avLst>
          </a:prstGeom>
          <a:ln w="57150" cap="flat" cmpd="sng" algn="ctr">
            <a:solidFill>
              <a:srgbClr val="FF3300"/>
            </a:solidFill>
            <a:prstDash val="dash"/>
            <a:round/>
            <a:headEnd type="triangle" w="med" len="med"/>
            <a:tailEnd type="triangle" w="med" len="med"/>
          </a:ln>
        </p:spPr>
        <p:style>
          <a:lnRef idx="0">
            <a:scrgbClr r="0" g="0" b="0"/>
          </a:lnRef>
          <a:fillRef idx="0">
            <a:scrgbClr r="0" g="0" b="0"/>
          </a:fillRef>
          <a:effectRef idx="0">
            <a:scrgbClr r="0" g="0" b="0"/>
          </a:effectRef>
          <a:fontRef idx="minor">
            <a:schemeClr val="tx1"/>
          </a:fontRef>
        </p:style>
      </p:cxnSp>
      <p:sp>
        <p:nvSpPr>
          <p:cNvPr id="91" name="Rectangle 90">
            <a:extLst>
              <a:ext uri="{FF2B5EF4-FFF2-40B4-BE49-F238E27FC236}">
                <a16:creationId xmlns:a16="http://schemas.microsoft.com/office/drawing/2014/main" id="{43213543-235D-E213-8F77-F12DE395B5FA}"/>
              </a:ext>
            </a:extLst>
          </p:cNvPr>
          <p:cNvSpPr/>
          <p:nvPr/>
        </p:nvSpPr>
        <p:spPr>
          <a:xfrm>
            <a:off x="10755535" y="14047817"/>
            <a:ext cx="1249767" cy="380141"/>
          </a:xfrm>
          <a:prstGeom prst="rect">
            <a:avLst/>
          </a:prstGeom>
          <a:solidFill>
            <a:schemeClr val="bg1"/>
          </a:solidFill>
          <a:ln w="38100">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dirty="0">
                <a:solidFill>
                  <a:srgbClr val="FF0000"/>
                </a:solidFill>
              </a:rPr>
              <a:t>REJECTED</a:t>
            </a:r>
            <a:endParaRPr lang="en-IN" sz="1400" b="1" dirty="0">
              <a:solidFill>
                <a:srgbClr val="FF0000"/>
              </a:solidFill>
            </a:endParaRPr>
          </a:p>
        </p:txBody>
      </p:sp>
      <p:sp>
        <p:nvSpPr>
          <p:cNvPr id="92" name="Oval 91">
            <a:extLst>
              <a:ext uri="{FF2B5EF4-FFF2-40B4-BE49-F238E27FC236}">
                <a16:creationId xmlns:a16="http://schemas.microsoft.com/office/drawing/2014/main" id="{FAA2C826-36E7-E6D0-6877-9019B658CDEB}"/>
              </a:ext>
            </a:extLst>
          </p:cNvPr>
          <p:cNvSpPr/>
          <p:nvPr/>
        </p:nvSpPr>
        <p:spPr>
          <a:xfrm>
            <a:off x="26755711" y="13489205"/>
            <a:ext cx="2006603" cy="1877507"/>
          </a:xfrm>
          <a:prstGeom prst="ellipse">
            <a:avLst/>
          </a:prstGeom>
          <a:solidFill>
            <a:schemeClr val="accent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2"/>
          </a:p>
        </p:txBody>
      </p:sp>
      <p:pic>
        <p:nvPicPr>
          <p:cNvPr id="93" name="Picture 92">
            <a:extLst>
              <a:ext uri="{FF2B5EF4-FFF2-40B4-BE49-F238E27FC236}">
                <a16:creationId xmlns:a16="http://schemas.microsoft.com/office/drawing/2014/main" id="{09145378-60F7-4060-CB8A-C39C4D69BE01}"/>
              </a:ext>
            </a:extLst>
          </p:cNvPr>
          <p:cNvPicPr>
            <a:picLocks noChangeAspect="1"/>
          </p:cNvPicPr>
          <p:nvPr/>
        </p:nvPicPr>
        <p:blipFill>
          <a:blip r:embed="rId2"/>
          <a:stretch>
            <a:fillRect/>
          </a:stretch>
        </p:blipFill>
        <p:spPr>
          <a:xfrm>
            <a:off x="26996905" y="13475730"/>
            <a:ext cx="1524229" cy="1524229"/>
          </a:xfrm>
          <a:prstGeom prst="rect">
            <a:avLst/>
          </a:prstGeom>
          <a:ln>
            <a:noFill/>
          </a:ln>
          <a:effectLst>
            <a:outerShdw blurRad="292100" dist="139700" dir="2700000" algn="tl" rotWithShape="0">
              <a:srgbClr val="333333">
                <a:alpha val="65000"/>
              </a:srgbClr>
            </a:outerShdw>
          </a:effectLst>
        </p:spPr>
      </p:pic>
      <p:sp>
        <p:nvSpPr>
          <p:cNvPr id="94" name="Rectangle 93">
            <a:extLst>
              <a:ext uri="{FF2B5EF4-FFF2-40B4-BE49-F238E27FC236}">
                <a16:creationId xmlns:a16="http://schemas.microsoft.com/office/drawing/2014/main" id="{3ED96A13-1CCD-BAEA-4CB2-586B54FF0F2A}"/>
              </a:ext>
            </a:extLst>
          </p:cNvPr>
          <p:cNvSpPr/>
          <p:nvPr/>
        </p:nvSpPr>
        <p:spPr>
          <a:xfrm>
            <a:off x="22793315" y="14923258"/>
            <a:ext cx="10442235" cy="173957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2"/>
          </a:p>
        </p:txBody>
      </p:sp>
      <p:sp>
        <p:nvSpPr>
          <p:cNvPr id="95" name="TextBox 94">
            <a:extLst>
              <a:ext uri="{FF2B5EF4-FFF2-40B4-BE49-F238E27FC236}">
                <a16:creationId xmlns:a16="http://schemas.microsoft.com/office/drawing/2014/main" id="{DFBCA715-3FA6-E0A0-6631-39091510001A}"/>
              </a:ext>
            </a:extLst>
          </p:cNvPr>
          <p:cNvSpPr txBox="1"/>
          <p:nvPr/>
        </p:nvSpPr>
        <p:spPr>
          <a:xfrm>
            <a:off x="22896223" y="15013430"/>
            <a:ext cx="6575766" cy="914402"/>
          </a:xfrm>
          <a:prstGeom prst="rect">
            <a:avLst/>
          </a:prstGeom>
          <a:noFill/>
        </p:spPr>
        <p:txBody>
          <a:bodyPr wrap="none" lIns="0" tIns="0" rIns="0" bIns="0" rtlCol="0">
            <a:noAutofit/>
          </a:bodyPr>
          <a:lstStyle/>
          <a:p>
            <a:pPr algn="l"/>
            <a:r>
              <a:rPr lang="en-GB" sz="2397" b="1" dirty="0">
                <a:solidFill>
                  <a:schemeClr val="accent5">
                    <a:lumMod val="60000"/>
                    <a:lumOff val="40000"/>
                  </a:schemeClr>
                </a:solidFill>
              </a:rPr>
              <a:t>Context Extractor Agent</a:t>
            </a:r>
            <a:endParaRPr lang="en-IN" sz="2397" b="1" dirty="0">
              <a:solidFill>
                <a:schemeClr val="accent5">
                  <a:lumMod val="60000"/>
                  <a:lumOff val="40000"/>
                </a:schemeClr>
              </a:solidFill>
            </a:endParaRPr>
          </a:p>
        </p:txBody>
      </p:sp>
      <p:sp>
        <p:nvSpPr>
          <p:cNvPr id="96" name="TextBox 95">
            <a:extLst>
              <a:ext uri="{FF2B5EF4-FFF2-40B4-BE49-F238E27FC236}">
                <a16:creationId xmlns:a16="http://schemas.microsoft.com/office/drawing/2014/main" id="{AAB85BA2-E91A-28D9-FCD3-770E05FB2A16}"/>
              </a:ext>
            </a:extLst>
          </p:cNvPr>
          <p:cNvSpPr txBox="1"/>
          <p:nvPr/>
        </p:nvSpPr>
        <p:spPr>
          <a:xfrm>
            <a:off x="22896223" y="15631902"/>
            <a:ext cx="10232644" cy="1131774"/>
          </a:xfrm>
          <a:prstGeom prst="rect">
            <a:avLst/>
          </a:prstGeom>
          <a:noFill/>
        </p:spPr>
        <p:txBody>
          <a:bodyPr wrap="square" lIns="0" tIns="0" rIns="0" bIns="0" rtlCol="0">
            <a:noAutofit/>
          </a:bodyPr>
          <a:lstStyle/>
          <a:p>
            <a:pPr algn="l"/>
            <a:r>
              <a:rPr lang="en-GB" sz="2002" dirty="0">
                <a:solidFill>
                  <a:schemeClr val="accent6">
                    <a:lumMod val="60000"/>
                    <a:lumOff val="40000"/>
                  </a:schemeClr>
                </a:solidFill>
              </a:rPr>
              <a:t>GOAL</a:t>
            </a:r>
            <a:r>
              <a:rPr lang="en-GB" sz="2002" dirty="0">
                <a:solidFill>
                  <a:schemeClr val="bg1"/>
                </a:solidFill>
              </a:rPr>
              <a:t> : To interact with the application interface to gather additional insights on what Advisor/Critique Agent is asking </a:t>
            </a:r>
            <a:r>
              <a:rPr lang="en-GB" sz="2002" dirty="0">
                <a:solidFill>
                  <a:schemeClr val="accent6">
                    <a:lumMod val="60000"/>
                    <a:lumOff val="40000"/>
                  </a:schemeClr>
                </a:solidFill>
              </a:rPr>
              <a:t>TARGET</a:t>
            </a:r>
            <a:r>
              <a:rPr lang="en-GB" sz="2002" dirty="0">
                <a:solidFill>
                  <a:schemeClr val="bg1"/>
                </a:solidFill>
              </a:rPr>
              <a:t> : To generate Q&amp;As on the ask</a:t>
            </a:r>
            <a:endParaRPr lang="en-IN" sz="2002" dirty="0">
              <a:solidFill>
                <a:schemeClr val="bg1"/>
              </a:solidFill>
            </a:endParaRPr>
          </a:p>
        </p:txBody>
      </p:sp>
      <p:sp>
        <p:nvSpPr>
          <p:cNvPr id="97" name="Rectangle 96">
            <a:extLst>
              <a:ext uri="{FF2B5EF4-FFF2-40B4-BE49-F238E27FC236}">
                <a16:creationId xmlns:a16="http://schemas.microsoft.com/office/drawing/2014/main" id="{D515A679-55A6-DE78-5971-040E804F1624}"/>
              </a:ext>
            </a:extLst>
          </p:cNvPr>
          <p:cNvSpPr/>
          <p:nvPr/>
        </p:nvSpPr>
        <p:spPr>
          <a:xfrm>
            <a:off x="22807814" y="16724442"/>
            <a:ext cx="10321048" cy="4572328"/>
          </a:xfrm>
          <a:prstGeom prst="rect">
            <a:avLst/>
          </a:prstGeom>
          <a:solidFill>
            <a:schemeClr val="bg1"/>
          </a:solidFill>
          <a:ln w="57150">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sz="2002" b="1" dirty="0">
                <a:solidFill>
                  <a:srgbClr val="000000"/>
                </a:solidFill>
                <a:latin typeface="ui-sans-serif"/>
              </a:rPr>
              <a:t>Additional Context Needed from Advisor or Critique:</a:t>
            </a:r>
            <a:endParaRPr lang="en-US" sz="2002" dirty="0">
              <a:solidFill>
                <a:srgbClr val="000000"/>
              </a:solidFill>
              <a:latin typeface="ui-sans-serif"/>
            </a:endParaRPr>
          </a:p>
          <a:p>
            <a:pPr algn="l">
              <a:buFont typeface="Arial" panose="020B0604020202020204" pitchFamily="34" charset="0"/>
              <a:buChar char="•"/>
            </a:pPr>
            <a:r>
              <a:rPr lang="en-US" sz="2002" dirty="0">
                <a:solidFill>
                  <a:srgbClr val="000000"/>
                </a:solidFill>
                <a:latin typeface="ui-sans-serif"/>
              </a:rPr>
              <a:t>To ensure the questions align with a proactive corrective action approach, </a:t>
            </a:r>
            <a:r>
              <a:rPr lang="en-US" sz="2002" b="1" dirty="0">
                <a:solidFill>
                  <a:srgbClr val="000000"/>
                </a:solidFill>
                <a:latin typeface="ui-sans-serif"/>
              </a:rPr>
              <a:t>the Context Extractor gathers specific insights from the advisor’s doubts</a:t>
            </a:r>
            <a:r>
              <a:rPr lang="en-US" sz="2002" dirty="0">
                <a:solidFill>
                  <a:srgbClr val="000000"/>
                </a:solidFill>
                <a:latin typeface="ui-sans-serif"/>
              </a:rPr>
              <a:t> regarding customer engagement and corrective action metrics.</a:t>
            </a:r>
          </a:p>
          <a:p>
            <a:pPr algn="l"/>
            <a:r>
              <a:rPr lang="en-US" sz="2002" b="1" dirty="0">
                <a:solidFill>
                  <a:srgbClr val="000000"/>
                </a:solidFill>
                <a:latin typeface="ui-sans-serif"/>
              </a:rPr>
              <a:t>Context Queries &amp; Responses:</a:t>
            </a:r>
            <a:endParaRPr lang="en-US" sz="2002" dirty="0">
              <a:solidFill>
                <a:srgbClr val="000000"/>
              </a:solidFill>
              <a:latin typeface="ui-sans-serif"/>
            </a:endParaRPr>
          </a:p>
          <a:p>
            <a:pPr algn="l">
              <a:buFont typeface="Arial" panose="020B0604020202020204" pitchFamily="34" charset="0"/>
              <a:buChar char="•"/>
            </a:pPr>
            <a:r>
              <a:rPr lang="en-US" sz="2002" b="1" dirty="0">
                <a:solidFill>
                  <a:srgbClr val="000000"/>
                </a:solidFill>
                <a:latin typeface="ui-sans-serif"/>
              </a:rPr>
              <a:t>"What are the standard corrective actions for customer complaints?"</a:t>
            </a:r>
            <a:endParaRPr lang="en-US" sz="2002" dirty="0">
              <a:solidFill>
                <a:srgbClr val="000000"/>
              </a:solidFill>
              <a:latin typeface="ui-sans-serif"/>
            </a:endParaRPr>
          </a:p>
          <a:p>
            <a:pPr marL="742608" lvl="1" indent="-285616">
              <a:buFont typeface="Arial" panose="020B0604020202020204" pitchFamily="34" charset="0"/>
              <a:buChar char="•"/>
            </a:pPr>
            <a:r>
              <a:rPr lang="en-US" sz="2002" i="1" dirty="0">
                <a:solidFill>
                  <a:srgbClr val="000000"/>
                </a:solidFill>
                <a:latin typeface="ui-sans-serif"/>
              </a:rPr>
              <a:t>Response:</a:t>
            </a:r>
            <a:r>
              <a:rPr lang="en-US" sz="2002" dirty="0">
                <a:solidFill>
                  <a:srgbClr val="000000"/>
                </a:solidFill>
                <a:latin typeface="ui-sans-serif"/>
              </a:rPr>
              <a:t> "Actions include product enhancements, customer compensation, and operational changes."</a:t>
            </a:r>
          </a:p>
          <a:p>
            <a:pPr algn="l">
              <a:buFont typeface="Arial" panose="020B0604020202020204" pitchFamily="34" charset="0"/>
              <a:buChar char="•"/>
            </a:pPr>
            <a:r>
              <a:rPr lang="en-US" sz="2002" b="1" dirty="0">
                <a:solidFill>
                  <a:srgbClr val="000000"/>
                </a:solidFill>
                <a:latin typeface="ui-sans-serif"/>
              </a:rPr>
              <a:t>"How does the company measure the effectiveness of corrective actions on customer satisfaction?"</a:t>
            </a:r>
            <a:endParaRPr lang="en-US" sz="2002" dirty="0">
              <a:solidFill>
                <a:srgbClr val="000000"/>
              </a:solidFill>
              <a:latin typeface="ui-sans-serif"/>
            </a:endParaRPr>
          </a:p>
          <a:p>
            <a:pPr marL="742608" lvl="1" indent="-285616">
              <a:buFont typeface="Arial" panose="020B0604020202020204" pitchFamily="34" charset="0"/>
              <a:buChar char="•"/>
            </a:pPr>
            <a:r>
              <a:rPr lang="en-US" sz="2002" i="1" dirty="0">
                <a:solidFill>
                  <a:srgbClr val="000000"/>
                </a:solidFill>
                <a:latin typeface="ui-sans-serif"/>
              </a:rPr>
              <a:t>Response:</a:t>
            </a:r>
            <a:r>
              <a:rPr lang="en-US" sz="2002" dirty="0">
                <a:solidFill>
                  <a:srgbClr val="000000"/>
                </a:solidFill>
                <a:latin typeface="ui-sans-serif"/>
              </a:rPr>
              <a:t> "Follow-up surveys and NPS scores are used to gauge improvement."</a:t>
            </a:r>
          </a:p>
          <a:p>
            <a:pPr algn="l">
              <a:buFont typeface="Arial" panose="020B0604020202020204" pitchFamily="34" charset="0"/>
              <a:buChar char="•"/>
            </a:pPr>
            <a:r>
              <a:rPr lang="en-US" sz="2002" b="1" dirty="0">
                <a:solidFill>
                  <a:srgbClr val="000000"/>
                </a:solidFill>
                <a:latin typeface="ui-sans-serif"/>
              </a:rPr>
              <a:t>"Are there regulatory requirements tied to customer feedback resolution?"</a:t>
            </a:r>
            <a:endParaRPr lang="en-US" sz="2002" dirty="0">
              <a:solidFill>
                <a:srgbClr val="000000"/>
              </a:solidFill>
              <a:latin typeface="ui-sans-serif"/>
            </a:endParaRPr>
          </a:p>
          <a:p>
            <a:pPr marL="742608" lvl="1" indent="-285616">
              <a:buFont typeface="Arial" panose="020B0604020202020204" pitchFamily="34" charset="0"/>
              <a:buChar char="•"/>
            </a:pPr>
            <a:r>
              <a:rPr lang="en-US" sz="2002" i="1" dirty="0">
                <a:solidFill>
                  <a:srgbClr val="000000"/>
                </a:solidFill>
                <a:latin typeface="ui-sans-serif"/>
              </a:rPr>
              <a:t>Response:</a:t>
            </a:r>
            <a:r>
              <a:rPr lang="en-US" sz="2002" dirty="0">
                <a:solidFill>
                  <a:srgbClr val="000000"/>
                </a:solidFill>
                <a:latin typeface="ui-sans-serif"/>
              </a:rPr>
              <a:t> "Yes, certain complaints may require documented resolution under compliance guidelines."</a:t>
            </a:r>
          </a:p>
        </p:txBody>
      </p:sp>
      <p:sp>
        <p:nvSpPr>
          <p:cNvPr id="115" name="Oval 114">
            <a:extLst>
              <a:ext uri="{FF2B5EF4-FFF2-40B4-BE49-F238E27FC236}">
                <a16:creationId xmlns:a16="http://schemas.microsoft.com/office/drawing/2014/main" id="{CF766A05-7576-C183-E26D-B8CEE16ED04A}"/>
              </a:ext>
            </a:extLst>
          </p:cNvPr>
          <p:cNvSpPr/>
          <p:nvPr/>
        </p:nvSpPr>
        <p:spPr>
          <a:xfrm>
            <a:off x="4879659" y="15608189"/>
            <a:ext cx="2006603" cy="1877507"/>
          </a:xfrm>
          <a:prstGeom prst="ellipse">
            <a:avLst/>
          </a:prstGeom>
          <a:solidFill>
            <a:schemeClr val="accent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2"/>
          </a:p>
        </p:txBody>
      </p:sp>
      <p:pic>
        <p:nvPicPr>
          <p:cNvPr id="116" name="Picture 115">
            <a:extLst>
              <a:ext uri="{FF2B5EF4-FFF2-40B4-BE49-F238E27FC236}">
                <a16:creationId xmlns:a16="http://schemas.microsoft.com/office/drawing/2014/main" id="{72D0A2E7-6E06-A829-CD4C-628DAAEA4C35}"/>
              </a:ext>
            </a:extLst>
          </p:cNvPr>
          <p:cNvPicPr>
            <a:picLocks noChangeAspect="1"/>
          </p:cNvPicPr>
          <p:nvPr/>
        </p:nvPicPr>
        <p:blipFill>
          <a:blip r:embed="rId2"/>
          <a:stretch>
            <a:fillRect/>
          </a:stretch>
        </p:blipFill>
        <p:spPr>
          <a:xfrm>
            <a:off x="5120853" y="15594714"/>
            <a:ext cx="1524229" cy="1524229"/>
          </a:xfrm>
          <a:prstGeom prst="rect">
            <a:avLst/>
          </a:prstGeom>
          <a:ln>
            <a:noFill/>
          </a:ln>
          <a:effectLst>
            <a:outerShdw blurRad="292100" dist="139700" dir="2700000" algn="tl" rotWithShape="0">
              <a:srgbClr val="333333">
                <a:alpha val="65000"/>
              </a:srgbClr>
            </a:outerShdw>
          </a:effectLst>
        </p:spPr>
      </p:pic>
      <p:sp>
        <p:nvSpPr>
          <p:cNvPr id="117" name="Rectangle 116">
            <a:extLst>
              <a:ext uri="{FF2B5EF4-FFF2-40B4-BE49-F238E27FC236}">
                <a16:creationId xmlns:a16="http://schemas.microsoft.com/office/drawing/2014/main" id="{10266545-3FCD-BB33-436A-85C94DF0DF0C}"/>
              </a:ext>
            </a:extLst>
          </p:cNvPr>
          <p:cNvSpPr/>
          <p:nvPr/>
        </p:nvSpPr>
        <p:spPr>
          <a:xfrm>
            <a:off x="917255" y="17042240"/>
            <a:ext cx="9931400" cy="253895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2"/>
          </a:p>
        </p:txBody>
      </p:sp>
      <p:sp>
        <p:nvSpPr>
          <p:cNvPr id="118" name="TextBox 117">
            <a:extLst>
              <a:ext uri="{FF2B5EF4-FFF2-40B4-BE49-F238E27FC236}">
                <a16:creationId xmlns:a16="http://schemas.microsoft.com/office/drawing/2014/main" id="{B34564EB-1494-EF65-120D-D9A047C85168}"/>
              </a:ext>
            </a:extLst>
          </p:cNvPr>
          <p:cNvSpPr txBox="1"/>
          <p:nvPr/>
        </p:nvSpPr>
        <p:spPr>
          <a:xfrm>
            <a:off x="1002440" y="17040738"/>
            <a:ext cx="6575765" cy="914400"/>
          </a:xfrm>
          <a:prstGeom prst="rect">
            <a:avLst/>
          </a:prstGeom>
          <a:noFill/>
        </p:spPr>
        <p:txBody>
          <a:bodyPr wrap="none" lIns="0" tIns="0" rIns="0" bIns="0" rtlCol="0">
            <a:noAutofit/>
          </a:bodyPr>
          <a:lstStyle/>
          <a:p>
            <a:r>
              <a:rPr lang="en-GB" sz="2397" b="1" dirty="0">
                <a:solidFill>
                  <a:schemeClr val="accent5">
                    <a:lumMod val="60000"/>
                    <a:lumOff val="40000"/>
                  </a:schemeClr>
                </a:solidFill>
              </a:rPr>
              <a:t>Dynamic </a:t>
            </a:r>
            <a:r>
              <a:rPr lang="en-IN" sz="2397" b="1" dirty="0">
                <a:solidFill>
                  <a:schemeClr val="accent5">
                    <a:lumMod val="60000"/>
                    <a:lumOff val="40000"/>
                  </a:schemeClr>
                </a:solidFill>
              </a:rPr>
              <a:t>Result Corrector Agent</a:t>
            </a:r>
          </a:p>
        </p:txBody>
      </p:sp>
      <p:sp>
        <p:nvSpPr>
          <p:cNvPr id="119" name="TextBox 118">
            <a:extLst>
              <a:ext uri="{FF2B5EF4-FFF2-40B4-BE49-F238E27FC236}">
                <a16:creationId xmlns:a16="http://schemas.microsoft.com/office/drawing/2014/main" id="{20577239-84D5-23D0-3B72-A2D6711E7981}"/>
              </a:ext>
            </a:extLst>
          </p:cNvPr>
          <p:cNvSpPr txBox="1"/>
          <p:nvPr/>
        </p:nvSpPr>
        <p:spPr>
          <a:xfrm>
            <a:off x="1020162" y="17438741"/>
            <a:ext cx="9692589" cy="2163228"/>
          </a:xfrm>
          <a:prstGeom prst="rect">
            <a:avLst/>
          </a:prstGeom>
          <a:noFill/>
        </p:spPr>
        <p:txBody>
          <a:bodyPr wrap="square" lIns="0" tIns="0" rIns="0" bIns="0" rtlCol="0">
            <a:noAutofit/>
          </a:bodyPr>
          <a:lstStyle/>
          <a:p>
            <a:pPr algn="l"/>
            <a:r>
              <a:rPr lang="en-GB" sz="2397" dirty="0">
                <a:solidFill>
                  <a:schemeClr val="accent5"/>
                </a:solidFill>
              </a:rPr>
              <a:t>GOAL</a:t>
            </a:r>
            <a:r>
              <a:rPr lang="en-GB" sz="2397" dirty="0">
                <a:solidFill>
                  <a:schemeClr val="bg1"/>
                </a:solidFill>
              </a:rPr>
              <a:t> : Review the metric scores as it gets populated and check if there are any logical conflicts in the metric scores</a:t>
            </a:r>
            <a:br>
              <a:rPr lang="en-GB" sz="2397" dirty="0">
                <a:solidFill>
                  <a:schemeClr val="bg1"/>
                </a:solidFill>
              </a:rPr>
            </a:br>
            <a:r>
              <a:rPr lang="en-GB" sz="2397" dirty="0">
                <a:solidFill>
                  <a:schemeClr val="accent5"/>
                </a:solidFill>
              </a:rPr>
              <a:t>TARGET</a:t>
            </a:r>
            <a:r>
              <a:rPr lang="en-GB" sz="2397" dirty="0">
                <a:solidFill>
                  <a:schemeClr val="bg1"/>
                </a:solidFill>
              </a:rPr>
              <a:t> : Flag the incorrect metrics by cross comparison of other reasons and advise the execution code to rerun and provide the score</a:t>
            </a:r>
          </a:p>
          <a:p>
            <a:pPr algn="l"/>
            <a:r>
              <a:rPr lang="en-GB" sz="2397" dirty="0">
                <a:solidFill>
                  <a:schemeClr val="accent5"/>
                </a:solidFill>
              </a:rPr>
              <a:t>INSTRUCTION</a:t>
            </a:r>
            <a:r>
              <a:rPr lang="en-GB" sz="2397" dirty="0">
                <a:solidFill>
                  <a:schemeClr val="bg1"/>
                </a:solidFill>
              </a:rPr>
              <a:t> : </a:t>
            </a:r>
            <a:r>
              <a:rPr lang="en-US" sz="2397" i="1" dirty="0">
                <a:solidFill>
                  <a:schemeClr val="bg1"/>
                </a:solidFill>
                <a:latin typeface="Arial" panose="020B0604020202020204" pitchFamily="34" charset="0"/>
              </a:rPr>
              <a:t>"If metric scores (e.g., Hallucination Consistency vs. Relevancy) conflict, analyze which score better aligns with the response context and advise for a targeted re-evaluation."</a:t>
            </a:r>
            <a:r>
              <a:rPr lang="en-GB" sz="2397" dirty="0">
                <a:solidFill>
                  <a:schemeClr val="bg1"/>
                </a:solidFill>
              </a:rPr>
              <a:t> </a:t>
            </a:r>
            <a:endParaRPr lang="en-IN" sz="2397" dirty="0">
              <a:solidFill>
                <a:schemeClr val="bg1"/>
              </a:solidFill>
            </a:endParaRPr>
          </a:p>
        </p:txBody>
      </p:sp>
      <p:sp>
        <p:nvSpPr>
          <p:cNvPr id="120" name="Slide Number Placeholder 4">
            <a:extLst>
              <a:ext uri="{FF2B5EF4-FFF2-40B4-BE49-F238E27FC236}">
                <a16:creationId xmlns:a16="http://schemas.microsoft.com/office/drawing/2014/main" id="{CB4EC0AC-7873-5836-40D4-AA6B1C10786F}"/>
              </a:ext>
            </a:extLst>
          </p:cNvPr>
          <p:cNvSpPr txBox="1">
            <a:spLocks/>
          </p:cNvSpPr>
          <p:nvPr/>
        </p:nvSpPr>
        <p:spPr>
          <a:xfrm>
            <a:off x="12903813" y="19043903"/>
            <a:ext cx="1038274" cy="601293"/>
          </a:xfrm>
          <a:prstGeom prst="rect">
            <a:avLst/>
          </a:prstGeom>
        </p:spPr>
        <p:txBody>
          <a:bodyPr vert="horz" wrap="none" lIns="0" tIns="0" rIns="0" bIns="0" rtlCol="0" anchor="b" anchorCtr="0"/>
          <a:lstStyle>
            <a:defPPr>
              <a:defRPr lang="en-US"/>
            </a:defPPr>
            <a:lvl1pPr marL="0" algn="l" defTabSz="914400" rtl="0" eaLnBrk="1" latinLnBrk="0" hangingPunct="1">
              <a:defRPr sz="1382"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53E075B-3175-45CF-B3C7-FEDF3F5961E3}" type="slidenum">
              <a:rPr lang="en-US" sz="1400"/>
              <a:pPr/>
              <a:t>4</a:t>
            </a:fld>
            <a:endParaRPr lang="en-US" sz="1400" dirty="0"/>
          </a:p>
        </p:txBody>
      </p:sp>
      <p:sp>
        <p:nvSpPr>
          <p:cNvPr id="121" name="Oval 120">
            <a:extLst>
              <a:ext uri="{FF2B5EF4-FFF2-40B4-BE49-F238E27FC236}">
                <a16:creationId xmlns:a16="http://schemas.microsoft.com/office/drawing/2014/main" id="{AD6D1199-5A95-2741-8159-304C5DD45101}"/>
              </a:ext>
            </a:extLst>
          </p:cNvPr>
          <p:cNvSpPr/>
          <p:nvPr/>
        </p:nvSpPr>
        <p:spPr>
          <a:xfrm>
            <a:off x="16208185" y="15862541"/>
            <a:ext cx="2006603" cy="1877507"/>
          </a:xfrm>
          <a:prstGeom prst="ellipse">
            <a:avLst/>
          </a:prstGeom>
          <a:solidFill>
            <a:schemeClr val="accent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2"/>
          </a:p>
        </p:txBody>
      </p:sp>
      <p:pic>
        <p:nvPicPr>
          <p:cNvPr id="122" name="Picture 121">
            <a:extLst>
              <a:ext uri="{FF2B5EF4-FFF2-40B4-BE49-F238E27FC236}">
                <a16:creationId xmlns:a16="http://schemas.microsoft.com/office/drawing/2014/main" id="{F1282013-2F0B-6A98-53E3-D23232DA0FB0}"/>
              </a:ext>
            </a:extLst>
          </p:cNvPr>
          <p:cNvPicPr>
            <a:picLocks noChangeAspect="1"/>
          </p:cNvPicPr>
          <p:nvPr/>
        </p:nvPicPr>
        <p:blipFill>
          <a:blip r:embed="rId2"/>
          <a:stretch>
            <a:fillRect/>
          </a:stretch>
        </p:blipFill>
        <p:spPr>
          <a:xfrm>
            <a:off x="16449380" y="15849067"/>
            <a:ext cx="1524229" cy="1524229"/>
          </a:xfrm>
          <a:prstGeom prst="rect">
            <a:avLst/>
          </a:prstGeom>
          <a:ln>
            <a:noFill/>
          </a:ln>
          <a:effectLst>
            <a:outerShdw blurRad="292100" dist="139700" dir="2700000" algn="tl" rotWithShape="0">
              <a:srgbClr val="333333">
                <a:alpha val="65000"/>
              </a:srgbClr>
            </a:outerShdw>
          </a:effectLst>
        </p:spPr>
      </p:pic>
      <p:sp>
        <p:nvSpPr>
          <p:cNvPr id="123" name="Rectangle 122">
            <a:extLst>
              <a:ext uri="{FF2B5EF4-FFF2-40B4-BE49-F238E27FC236}">
                <a16:creationId xmlns:a16="http://schemas.microsoft.com/office/drawing/2014/main" id="{130308A6-8B7D-CBF5-1F21-8F8ACE4A4B79}"/>
              </a:ext>
            </a:extLst>
          </p:cNvPr>
          <p:cNvSpPr/>
          <p:nvPr/>
        </p:nvSpPr>
        <p:spPr>
          <a:xfrm>
            <a:off x="12245785" y="17296598"/>
            <a:ext cx="9754046" cy="1680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2"/>
          </a:p>
        </p:txBody>
      </p:sp>
      <p:sp>
        <p:nvSpPr>
          <p:cNvPr id="124" name="TextBox 123">
            <a:extLst>
              <a:ext uri="{FF2B5EF4-FFF2-40B4-BE49-F238E27FC236}">
                <a16:creationId xmlns:a16="http://schemas.microsoft.com/office/drawing/2014/main" id="{C9D0A279-E2E2-25E0-2F4A-B99CFF7D70BA}"/>
              </a:ext>
            </a:extLst>
          </p:cNvPr>
          <p:cNvSpPr txBox="1"/>
          <p:nvPr/>
        </p:nvSpPr>
        <p:spPr>
          <a:xfrm>
            <a:off x="12348690" y="17386767"/>
            <a:ext cx="6575766" cy="914402"/>
          </a:xfrm>
          <a:prstGeom prst="rect">
            <a:avLst/>
          </a:prstGeom>
          <a:noFill/>
        </p:spPr>
        <p:txBody>
          <a:bodyPr wrap="none" lIns="0" tIns="0" rIns="0" bIns="0" rtlCol="0">
            <a:noAutofit/>
          </a:bodyPr>
          <a:lstStyle/>
          <a:p>
            <a:pPr algn="l"/>
            <a:r>
              <a:rPr lang="en-GB" sz="2397" b="1" dirty="0">
                <a:solidFill>
                  <a:schemeClr val="accent5">
                    <a:lumMod val="60000"/>
                    <a:lumOff val="40000"/>
                  </a:schemeClr>
                </a:solidFill>
              </a:rPr>
              <a:t>Insight Agent – Final recommendation &amp; Analysis</a:t>
            </a:r>
            <a:endParaRPr lang="en-IN" sz="2397" b="1" dirty="0">
              <a:solidFill>
                <a:schemeClr val="accent5">
                  <a:lumMod val="60000"/>
                  <a:lumOff val="40000"/>
                </a:schemeClr>
              </a:solidFill>
            </a:endParaRPr>
          </a:p>
        </p:txBody>
      </p:sp>
      <p:sp>
        <p:nvSpPr>
          <p:cNvPr id="125" name="TextBox 124">
            <a:extLst>
              <a:ext uri="{FF2B5EF4-FFF2-40B4-BE49-F238E27FC236}">
                <a16:creationId xmlns:a16="http://schemas.microsoft.com/office/drawing/2014/main" id="{8D58B2BF-46ED-EAA8-5A1D-7CD3A66301C7}"/>
              </a:ext>
            </a:extLst>
          </p:cNvPr>
          <p:cNvSpPr txBox="1"/>
          <p:nvPr/>
        </p:nvSpPr>
        <p:spPr>
          <a:xfrm>
            <a:off x="12348690" y="17944626"/>
            <a:ext cx="9692590" cy="908920"/>
          </a:xfrm>
          <a:prstGeom prst="rect">
            <a:avLst/>
          </a:prstGeom>
          <a:noFill/>
        </p:spPr>
        <p:txBody>
          <a:bodyPr wrap="square" lIns="0" tIns="0" rIns="0" bIns="0" rtlCol="0">
            <a:noAutofit/>
          </a:bodyPr>
          <a:lstStyle/>
          <a:p>
            <a:pPr algn="l"/>
            <a:r>
              <a:rPr lang="en-GB" sz="2002" dirty="0">
                <a:solidFill>
                  <a:schemeClr val="accent6">
                    <a:lumMod val="60000"/>
                    <a:lumOff val="40000"/>
                  </a:schemeClr>
                </a:solidFill>
              </a:rPr>
              <a:t>GOAL</a:t>
            </a:r>
            <a:r>
              <a:rPr lang="en-GB" sz="2002" dirty="0">
                <a:solidFill>
                  <a:schemeClr val="bg1"/>
                </a:solidFill>
              </a:rPr>
              <a:t> : Capture and analyse the failures against each of the weak topics</a:t>
            </a:r>
            <a:br>
              <a:rPr lang="en-GB" sz="2002" dirty="0">
                <a:solidFill>
                  <a:schemeClr val="bg1"/>
                </a:solidFill>
              </a:rPr>
            </a:br>
            <a:r>
              <a:rPr lang="en-GB" sz="2002" dirty="0">
                <a:solidFill>
                  <a:schemeClr val="accent6">
                    <a:lumMod val="60000"/>
                    <a:lumOff val="40000"/>
                  </a:schemeClr>
                </a:solidFill>
              </a:rPr>
              <a:t>TARGET</a:t>
            </a:r>
            <a:r>
              <a:rPr lang="en-GB" sz="2002" dirty="0">
                <a:solidFill>
                  <a:schemeClr val="bg1"/>
                </a:solidFill>
              </a:rPr>
              <a:t> : Pick up the failure reasons and correlate the data of failures and suggest the dev team on what should be the corrective actions on the weak points</a:t>
            </a:r>
          </a:p>
        </p:txBody>
      </p:sp>
      <p:cxnSp>
        <p:nvCxnSpPr>
          <p:cNvPr id="128" name="Connector: Elbow 127">
            <a:extLst>
              <a:ext uri="{FF2B5EF4-FFF2-40B4-BE49-F238E27FC236}">
                <a16:creationId xmlns:a16="http://schemas.microsoft.com/office/drawing/2014/main" id="{ED14BF29-58CC-1608-BEC5-2451DCF2D522}"/>
              </a:ext>
            </a:extLst>
          </p:cNvPr>
          <p:cNvCxnSpPr>
            <a:cxnSpLocks/>
          </p:cNvCxnSpPr>
          <p:nvPr/>
        </p:nvCxnSpPr>
        <p:spPr>
          <a:xfrm rot="10800000" flipV="1">
            <a:off x="5159676" y="4290230"/>
            <a:ext cx="1755602" cy="3138649"/>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132" name="Rectangle: Folded Corner 131">
            <a:extLst>
              <a:ext uri="{FF2B5EF4-FFF2-40B4-BE49-F238E27FC236}">
                <a16:creationId xmlns:a16="http://schemas.microsoft.com/office/drawing/2014/main" id="{36F77390-04ED-0209-F137-5DC9E89FA115}"/>
              </a:ext>
            </a:extLst>
          </p:cNvPr>
          <p:cNvSpPr/>
          <p:nvPr/>
        </p:nvSpPr>
        <p:spPr>
          <a:xfrm>
            <a:off x="925136" y="6383634"/>
            <a:ext cx="4234535" cy="1898231"/>
          </a:xfrm>
          <a:prstGeom prst="foldedCorner">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799"/>
          </a:p>
        </p:txBody>
      </p:sp>
      <p:sp>
        <p:nvSpPr>
          <p:cNvPr id="135" name="Rectangle: Rounded Corners 134">
            <a:extLst>
              <a:ext uri="{FF2B5EF4-FFF2-40B4-BE49-F238E27FC236}">
                <a16:creationId xmlns:a16="http://schemas.microsoft.com/office/drawing/2014/main" id="{BC25C89D-1AD8-FEB6-2C62-7E7947B24DF5}"/>
              </a:ext>
            </a:extLst>
          </p:cNvPr>
          <p:cNvSpPr/>
          <p:nvPr/>
        </p:nvSpPr>
        <p:spPr>
          <a:xfrm>
            <a:off x="1020159" y="6520512"/>
            <a:ext cx="1526040" cy="362353"/>
          </a:xfrm>
          <a:prstGeom prst="round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GB" sz="1198" dirty="0"/>
              <a:t>Hallucination  </a:t>
            </a:r>
            <a:r>
              <a:rPr lang="en-GB" sz="1198" dirty="0">
                <a:solidFill>
                  <a:schemeClr val="accent5">
                    <a:lumMod val="60000"/>
                    <a:lumOff val="40000"/>
                  </a:schemeClr>
                </a:solidFill>
              </a:rPr>
              <a:t>0.9</a:t>
            </a:r>
            <a:endParaRPr lang="en-IN" sz="1198" dirty="0">
              <a:solidFill>
                <a:schemeClr val="accent5">
                  <a:lumMod val="60000"/>
                  <a:lumOff val="40000"/>
                </a:schemeClr>
              </a:solidFill>
            </a:endParaRPr>
          </a:p>
        </p:txBody>
      </p:sp>
      <p:sp>
        <p:nvSpPr>
          <p:cNvPr id="136" name="Rectangle: Rounded Corners 135">
            <a:extLst>
              <a:ext uri="{FF2B5EF4-FFF2-40B4-BE49-F238E27FC236}">
                <a16:creationId xmlns:a16="http://schemas.microsoft.com/office/drawing/2014/main" id="{17804A00-EE2E-4274-D025-E7AD02E49AA4}"/>
              </a:ext>
            </a:extLst>
          </p:cNvPr>
          <p:cNvSpPr/>
          <p:nvPr/>
        </p:nvSpPr>
        <p:spPr>
          <a:xfrm>
            <a:off x="2653513" y="6530702"/>
            <a:ext cx="1526040" cy="362353"/>
          </a:xfrm>
          <a:prstGeom prst="round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GB" sz="1198" dirty="0"/>
              <a:t>Factuality </a:t>
            </a:r>
            <a:r>
              <a:rPr lang="en-GB" sz="1198" dirty="0">
                <a:solidFill>
                  <a:schemeClr val="accent5">
                    <a:lumMod val="60000"/>
                    <a:lumOff val="40000"/>
                  </a:schemeClr>
                </a:solidFill>
              </a:rPr>
              <a:t>1 </a:t>
            </a:r>
            <a:endParaRPr lang="en-IN" sz="1198" dirty="0">
              <a:solidFill>
                <a:schemeClr val="accent5">
                  <a:lumMod val="60000"/>
                  <a:lumOff val="40000"/>
                </a:schemeClr>
              </a:solidFill>
            </a:endParaRPr>
          </a:p>
        </p:txBody>
      </p:sp>
      <p:sp>
        <p:nvSpPr>
          <p:cNvPr id="141" name="Rectangle: Rounded Corners 140">
            <a:extLst>
              <a:ext uri="{FF2B5EF4-FFF2-40B4-BE49-F238E27FC236}">
                <a16:creationId xmlns:a16="http://schemas.microsoft.com/office/drawing/2014/main" id="{69626B67-27D2-80FE-AA9D-34885B7180DE}"/>
              </a:ext>
            </a:extLst>
          </p:cNvPr>
          <p:cNvSpPr/>
          <p:nvPr/>
        </p:nvSpPr>
        <p:spPr>
          <a:xfrm>
            <a:off x="1904237" y="7140787"/>
            <a:ext cx="1526040" cy="362353"/>
          </a:xfrm>
          <a:prstGeom prst="round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GB" sz="1198" dirty="0" err="1"/>
              <a:t>CoVe</a:t>
            </a:r>
            <a:r>
              <a:rPr lang="en-GB" sz="1198" dirty="0"/>
              <a:t>  </a:t>
            </a:r>
            <a:r>
              <a:rPr lang="en-GB" sz="1198" dirty="0">
                <a:solidFill>
                  <a:schemeClr val="accent5">
                    <a:lumMod val="60000"/>
                    <a:lumOff val="40000"/>
                  </a:schemeClr>
                </a:solidFill>
              </a:rPr>
              <a:t>0.5</a:t>
            </a:r>
            <a:endParaRPr lang="en-IN" sz="1198" dirty="0">
              <a:solidFill>
                <a:schemeClr val="accent5">
                  <a:lumMod val="60000"/>
                  <a:lumOff val="40000"/>
                </a:schemeClr>
              </a:solidFill>
            </a:endParaRPr>
          </a:p>
        </p:txBody>
      </p:sp>
      <p:sp>
        <p:nvSpPr>
          <p:cNvPr id="142" name="Rectangle: Rounded Corners 141">
            <a:extLst>
              <a:ext uri="{FF2B5EF4-FFF2-40B4-BE49-F238E27FC236}">
                <a16:creationId xmlns:a16="http://schemas.microsoft.com/office/drawing/2014/main" id="{8A0DFE91-9BF8-6C48-F05F-C963B6AB1132}"/>
              </a:ext>
            </a:extLst>
          </p:cNvPr>
          <p:cNvSpPr/>
          <p:nvPr/>
        </p:nvSpPr>
        <p:spPr>
          <a:xfrm>
            <a:off x="3537600" y="7150983"/>
            <a:ext cx="1526037" cy="362357"/>
          </a:xfrm>
          <a:prstGeom prst="round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GB" sz="1198" dirty="0"/>
              <a:t>Relevancy </a:t>
            </a:r>
            <a:r>
              <a:rPr lang="en-GB" sz="1198" dirty="0">
                <a:solidFill>
                  <a:schemeClr val="accent5">
                    <a:lumMod val="60000"/>
                    <a:lumOff val="40000"/>
                  </a:schemeClr>
                </a:solidFill>
              </a:rPr>
              <a:t>0.3 </a:t>
            </a:r>
            <a:endParaRPr lang="en-IN" sz="1198" dirty="0">
              <a:solidFill>
                <a:schemeClr val="accent5">
                  <a:lumMod val="60000"/>
                  <a:lumOff val="40000"/>
                </a:schemeClr>
              </a:solidFill>
            </a:endParaRPr>
          </a:p>
        </p:txBody>
      </p:sp>
      <p:sp>
        <p:nvSpPr>
          <p:cNvPr id="143" name="Rectangle: Rounded Corners 142">
            <a:extLst>
              <a:ext uri="{FF2B5EF4-FFF2-40B4-BE49-F238E27FC236}">
                <a16:creationId xmlns:a16="http://schemas.microsoft.com/office/drawing/2014/main" id="{1D924C6A-E080-5CEA-8F2E-2B0E75558E79}"/>
              </a:ext>
            </a:extLst>
          </p:cNvPr>
          <p:cNvSpPr/>
          <p:nvPr/>
        </p:nvSpPr>
        <p:spPr>
          <a:xfrm>
            <a:off x="1054991" y="7698913"/>
            <a:ext cx="1526040" cy="362353"/>
          </a:xfrm>
          <a:prstGeom prst="round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GB" sz="1198" dirty="0"/>
              <a:t>Misogyny  </a:t>
            </a:r>
            <a:r>
              <a:rPr lang="en-GB" sz="1198" dirty="0">
                <a:solidFill>
                  <a:schemeClr val="accent5">
                    <a:lumMod val="60000"/>
                    <a:lumOff val="40000"/>
                  </a:schemeClr>
                </a:solidFill>
              </a:rPr>
              <a:t>0</a:t>
            </a:r>
            <a:endParaRPr lang="en-IN" sz="1198" dirty="0">
              <a:solidFill>
                <a:schemeClr val="accent5">
                  <a:lumMod val="60000"/>
                  <a:lumOff val="40000"/>
                </a:schemeClr>
              </a:solidFill>
            </a:endParaRPr>
          </a:p>
        </p:txBody>
      </p:sp>
      <p:sp>
        <p:nvSpPr>
          <p:cNvPr id="144" name="Rectangle: Rounded Corners 143">
            <a:extLst>
              <a:ext uri="{FF2B5EF4-FFF2-40B4-BE49-F238E27FC236}">
                <a16:creationId xmlns:a16="http://schemas.microsoft.com/office/drawing/2014/main" id="{9CEFE9F0-EC5D-D9C9-FB16-18AB02BA7894}"/>
              </a:ext>
            </a:extLst>
          </p:cNvPr>
          <p:cNvSpPr/>
          <p:nvPr/>
        </p:nvSpPr>
        <p:spPr>
          <a:xfrm>
            <a:off x="2688345" y="7709103"/>
            <a:ext cx="1526040" cy="362353"/>
          </a:xfrm>
          <a:prstGeom prst="round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GB" sz="1198" dirty="0"/>
              <a:t>Coherence </a:t>
            </a:r>
            <a:r>
              <a:rPr lang="en-GB" sz="1198" dirty="0">
                <a:solidFill>
                  <a:schemeClr val="accent5">
                    <a:lumMod val="60000"/>
                    <a:lumOff val="40000"/>
                  </a:schemeClr>
                </a:solidFill>
              </a:rPr>
              <a:t>1 </a:t>
            </a:r>
            <a:endParaRPr lang="en-IN" sz="1198" dirty="0">
              <a:solidFill>
                <a:schemeClr val="accent5">
                  <a:lumMod val="60000"/>
                  <a:lumOff val="40000"/>
                </a:schemeClr>
              </a:solidFill>
            </a:endParaRPr>
          </a:p>
        </p:txBody>
      </p:sp>
      <p:cxnSp>
        <p:nvCxnSpPr>
          <p:cNvPr id="149" name="Straight Arrow Connector 148">
            <a:extLst>
              <a:ext uri="{FF2B5EF4-FFF2-40B4-BE49-F238E27FC236}">
                <a16:creationId xmlns:a16="http://schemas.microsoft.com/office/drawing/2014/main" id="{31359390-5021-B581-BA3B-F11FFC4CC283}"/>
              </a:ext>
            </a:extLst>
          </p:cNvPr>
          <p:cNvCxnSpPr>
            <a:cxnSpLocks/>
          </p:cNvCxnSpPr>
          <p:nvPr/>
        </p:nvCxnSpPr>
        <p:spPr>
          <a:xfrm>
            <a:off x="1903951" y="8254866"/>
            <a:ext cx="289" cy="8864064"/>
          </a:xfrm>
          <a:prstGeom prst="straightConnector1">
            <a:avLst/>
          </a:prstGeom>
          <a:ln w="57150" cap="flat" cmpd="sng" algn="ctr">
            <a:solidFill>
              <a:srgbClr val="FF0000"/>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sp>
        <p:nvSpPr>
          <p:cNvPr id="152" name="Rectangle 151">
            <a:extLst>
              <a:ext uri="{FF2B5EF4-FFF2-40B4-BE49-F238E27FC236}">
                <a16:creationId xmlns:a16="http://schemas.microsoft.com/office/drawing/2014/main" id="{6C41B858-4639-D279-AA3F-98835232661A}"/>
              </a:ext>
            </a:extLst>
          </p:cNvPr>
          <p:cNvSpPr/>
          <p:nvPr/>
        </p:nvSpPr>
        <p:spPr>
          <a:xfrm>
            <a:off x="868103" y="19642356"/>
            <a:ext cx="9980552" cy="833839"/>
          </a:xfrm>
          <a:prstGeom prst="rect">
            <a:avLst/>
          </a:prstGeom>
          <a:solidFill>
            <a:schemeClr val="bg1"/>
          </a:solidFill>
          <a:ln w="57150">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sz="2002" dirty="0">
                <a:solidFill>
                  <a:srgbClr val="000000"/>
                </a:solidFill>
                <a:latin typeface="ui-sans-serif"/>
              </a:rPr>
              <a:t>Observation : Factuality score is not getting aligned with Relevancy and Hallucination score. Re-initiate factuality function to rerun and get the updated score.</a:t>
            </a:r>
          </a:p>
        </p:txBody>
      </p:sp>
      <p:cxnSp>
        <p:nvCxnSpPr>
          <p:cNvPr id="155" name="Connector: Elbow 154">
            <a:extLst>
              <a:ext uri="{FF2B5EF4-FFF2-40B4-BE49-F238E27FC236}">
                <a16:creationId xmlns:a16="http://schemas.microsoft.com/office/drawing/2014/main" id="{19948D8D-FFB8-232F-2C36-118E6C57FBC5}"/>
              </a:ext>
            </a:extLst>
          </p:cNvPr>
          <p:cNvCxnSpPr>
            <a:endCxn id="10" idx="2"/>
          </p:cNvCxnSpPr>
          <p:nvPr/>
        </p:nvCxnSpPr>
        <p:spPr>
          <a:xfrm rot="5400000" flipH="1" flipV="1">
            <a:off x="1378492" y="9870924"/>
            <a:ext cx="8320477" cy="5915393"/>
          </a:xfrm>
          <a:prstGeom prst="bentConnector3">
            <a:avLst>
              <a:gd name="adj1" fmla="val 81566"/>
            </a:avLst>
          </a:prstGeom>
          <a:ln w="5715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57" name="Rectangle 156">
            <a:extLst>
              <a:ext uri="{FF2B5EF4-FFF2-40B4-BE49-F238E27FC236}">
                <a16:creationId xmlns:a16="http://schemas.microsoft.com/office/drawing/2014/main" id="{11FD7B3F-209D-5AFB-2C40-C156E243E595}"/>
              </a:ext>
            </a:extLst>
          </p:cNvPr>
          <p:cNvSpPr/>
          <p:nvPr/>
        </p:nvSpPr>
        <p:spPr>
          <a:xfrm>
            <a:off x="12188612" y="19084287"/>
            <a:ext cx="9765004" cy="2667277"/>
          </a:xfrm>
          <a:prstGeom prst="rect">
            <a:avLst/>
          </a:prstGeom>
          <a:solidFill>
            <a:schemeClr val="bg1"/>
          </a:solidFill>
          <a:ln w="57150">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sz="1801" b="1" dirty="0">
                <a:solidFill>
                  <a:srgbClr val="000000"/>
                </a:solidFill>
                <a:latin typeface="ui-sans-serif"/>
              </a:rPr>
              <a:t>Key Identified Weaknesses:</a:t>
            </a:r>
            <a:endParaRPr lang="en-US" sz="1801" dirty="0">
              <a:solidFill>
                <a:srgbClr val="000000"/>
              </a:solidFill>
              <a:latin typeface="ui-sans-serif"/>
            </a:endParaRPr>
          </a:p>
          <a:p>
            <a:pPr algn="l">
              <a:buFont typeface="Arial" panose="020B0604020202020204" pitchFamily="34" charset="0"/>
              <a:buChar char="•"/>
            </a:pPr>
            <a:r>
              <a:rPr lang="en-US" sz="1801" b="1" dirty="0">
                <a:solidFill>
                  <a:srgbClr val="000000"/>
                </a:solidFill>
                <a:latin typeface="ui-sans-serif"/>
              </a:rPr>
              <a:t>Weakness in Coverage on Corrective Actions</a:t>
            </a:r>
            <a:r>
              <a:rPr lang="en-US" sz="1801" dirty="0">
                <a:solidFill>
                  <a:srgbClr val="000000"/>
                </a:solidFill>
                <a:latin typeface="ui-sans-serif"/>
              </a:rPr>
              <a:t>: Follow-up actions in response to customer feedback are adequately covered but lack detail on the impact on customer loyalty.</a:t>
            </a:r>
          </a:p>
          <a:p>
            <a:pPr marL="742608" lvl="1" indent="-285616">
              <a:buFont typeface="Arial" panose="020B0604020202020204" pitchFamily="34" charset="0"/>
              <a:buChar char="•"/>
            </a:pPr>
            <a:r>
              <a:rPr lang="en-US" sz="1801" i="1" dirty="0">
                <a:solidFill>
                  <a:srgbClr val="000000"/>
                </a:solidFill>
                <a:latin typeface="ui-sans-serif"/>
              </a:rPr>
              <a:t>Recommendation:</a:t>
            </a:r>
            <a:r>
              <a:rPr lang="en-US" sz="1801" dirty="0">
                <a:solidFill>
                  <a:srgbClr val="000000"/>
                </a:solidFill>
                <a:latin typeface="ui-sans-serif"/>
              </a:rPr>
              <a:t> Expand training data on customer loyalty metrics and post-corrective action engagement.</a:t>
            </a:r>
          </a:p>
          <a:p>
            <a:pPr algn="l">
              <a:buFont typeface="Arial" panose="020B0604020202020204" pitchFamily="34" charset="0"/>
              <a:buChar char="•"/>
            </a:pPr>
            <a:r>
              <a:rPr lang="en-US" sz="1801" b="1" dirty="0">
                <a:solidFill>
                  <a:srgbClr val="000000"/>
                </a:solidFill>
                <a:latin typeface="ui-sans-serif"/>
              </a:rPr>
              <a:t>Improvement on Customer Feedback Handling Data</a:t>
            </a:r>
            <a:r>
              <a:rPr lang="en-US" sz="1801" dirty="0">
                <a:solidFill>
                  <a:srgbClr val="000000"/>
                </a:solidFill>
                <a:latin typeface="ui-sans-serif"/>
              </a:rPr>
              <a:t>: Context around customer loyalty tracking post-feedback could be strengthened for better predictive modeling of customer retention outcomes.</a:t>
            </a:r>
          </a:p>
          <a:p>
            <a:pPr marL="742608" lvl="1" indent="-285616">
              <a:buFont typeface="Arial" panose="020B0604020202020204" pitchFamily="34" charset="0"/>
              <a:buChar char="•"/>
            </a:pPr>
            <a:r>
              <a:rPr lang="en-US" sz="1801" i="1" dirty="0">
                <a:solidFill>
                  <a:srgbClr val="000000"/>
                </a:solidFill>
                <a:latin typeface="ui-sans-serif"/>
              </a:rPr>
              <a:t>Recommendation:</a:t>
            </a:r>
            <a:r>
              <a:rPr lang="en-US" sz="1801" dirty="0">
                <a:solidFill>
                  <a:srgbClr val="000000"/>
                </a:solidFill>
                <a:latin typeface="ui-sans-serif"/>
              </a:rPr>
              <a:t> Enhance data to capture metrics like follow-up engagement rates and satisfaction post-correction.</a:t>
            </a:r>
          </a:p>
        </p:txBody>
      </p:sp>
      <p:sp>
        <p:nvSpPr>
          <p:cNvPr id="172" name="Oval 171">
            <a:extLst>
              <a:ext uri="{FF2B5EF4-FFF2-40B4-BE49-F238E27FC236}">
                <a16:creationId xmlns:a16="http://schemas.microsoft.com/office/drawing/2014/main" id="{33CC97C4-5C56-9B17-6708-E71ABBB95950}"/>
              </a:ext>
            </a:extLst>
          </p:cNvPr>
          <p:cNvSpPr/>
          <p:nvPr/>
        </p:nvSpPr>
        <p:spPr>
          <a:xfrm>
            <a:off x="2225056" y="1663057"/>
            <a:ext cx="1010734" cy="843018"/>
          </a:xfrm>
          <a:prstGeom prst="ellipse">
            <a:avLst/>
          </a:prstGeom>
          <a:ln/>
        </p:spPr>
        <p:style>
          <a:lnRef idx="0">
            <a:schemeClr val="accent5"/>
          </a:lnRef>
          <a:fillRef idx="3">
            <a:schemeClr val="accent5"/>
          </a:fillRef>
          <a:effectRef idx="3">
            <a:schemeClr val="accent5"/>
          </a:effectRef>
          <a:fontRef idx="minor">
            <a:schemeClr val="lt1"/>
          </a:fontRef>
        </p:style>
        <p:txBody>
          <a:bodyPr rtlCol="0" anchor="ctr"/>
          <a:lstStyle/>
          <a:p>
            <a:pPr algn="ctr"/>
            <a:r>
              <a:rPr lang="en-GB" sz="3997" dirty="0">
                <a:solidFill>
                  <a:schemeClr val="tx1">
                    <a:lumMod val="50000"/>
                    <a:lumOff val="50000"/>
                  </a:schemeClr>
                </a:solidFill>
              </a:rPr>
              <a:t>1</a:t>
            </a:r>
            <a:endParaRPr lang="en-IN" sz="3997" dirty="0">
              <a:solidFill>
                <a:schemeClr val="tx1">
                  <a:lumMod val="50000"/>
                  <a:lumOff val="50000"/>
                </a:schemeClr>
              </a:solidFill>
            </a:endParaRPr>
          </a:p>
        </p:txBody>
      </p:sp>
      <p:sp>
        <p:nvSpPr>
          <p:cNvPr id="173" name="Oval 172">
            <a:extLst>
              <a:ext uri="{FF2B5EF4-FFF2-40B4-BE49-F238E27FC236}">
                <a16:creationId xmlns:a16="http://schemas.microsoft.com/office/drawing/2014/main" id="{9EB86701-4EC4-7E44-C3D4-C638F2D04B42}"/>
              </a:ext>
            </a:extLst>
          </p:cNvPr>
          <p:cNvSpPr/>
          <p:nvPr/>
        </p:nvSpPr>
        <p:spPr>
          <a:xfrm>
            <a:off x="10023705" y="1637904"/>
            <a:ext cx="1010737" cy="843015"/>
          </a:xfrm>
          <a:prstGeom prst="ellipse">
            <a:avLst/>
          </a:prstGeom>
          <a:ln/>
        </p:spPr>
        <p:style>
          <a:lnRef idx="0">
            <a:schemeClr val="accent5"/>
          </a:lnRef>
          <a:fillRef idx="3">
            <a:schemeClr val="accent5"/>
          </a:fillRef>
          <a:effectRef idx="3">
            <a:schemeClr val="accent5"/>
          </a:effectRef>
          <a:fontRef idx="minor">
            <a:schemeClr val="lt1"/>
          </a:fontRef>
        </p:style>
        <p:txBody>
          <a:bodyPr rtlCol="0" anchor="ctr"/>
          <a:lstStyle/>
          <a:p>
            <a:pPr algn="ctr"/>
            <a:r>
              <a:rPr lang="en-GB" sz="3997" dirty="0">
                <a:solidFill>
                  <a:schemeClr val="tx1">
                    <a:lumMod val="50000"/>
                    <a:lumOff val="50000"/>
                  </a:schemeClr>
                </a:solidFill>
              </a:rPr>
              <a:t>2</a:t>
            </a:r>
            <a:endParaRPr lang="en-IN" sz="3997" dirty="0">
              <a:solidFill>
                <a:schemeClr val="tx1">
                  <a:lumMod val="50000"/>
                  <a:lumOff val="50000"/>
                </a:schemeClr>
              </a:solidFill>
            </a:endParaRPr>
          </a:p>
        </p:txBody>
      </p:sp>
      <p:sp>
        <p:nvSpPr>
          <p:cNvPr id="174" name="Oval 173">
            <a:extLst>
              <a:ext uri="{FF2B5EF4-FFF2-40B4-BE49-F238E27FC236}">
                <a16:creationId xmlns:a16="http://schemas.microsoft.com/office/drawing/2014/main" id="{22BC0927-D851-D1F2-2311-CD0606709860}"/>
              </a:ext>
            </a:extLst>
          </p:cNvPr>
          <p:cNvSpPr/>
          <p:nvPr/>
        </p:nvSpPr>
        <p:spPr>
          <a:xfrm>
            <a:off x="16785511" y="1050080"/>
            <a:ext cx="1010737" cy="843015"/>
          </a:xfrm>
          <a:prstGeom prst="ellipse">
            <a:avLst/>
          </a:prstGeom>
          <a:ln/>
        </p:spPr>
        <p:style>
          <a:lnRef idx="0">
            <a:schemeClr val="accent5"/>
          </a:lnRef>
          <a:fillRef idx="3">
            <a:schemeClr val="accent5"/>
          </a:fillRef>
          <a:effectRef idx="3">
            <a:schemeClr val="accent5"/>
          </a:effectRef>
          <a:fontRef idx="minor">
            <a:schemeClr val="lt1"/>
          </a:fontRef>
        </p:style>
        <p:txBody>
          <a:bodyPr rtlCol="0" anchor="ctr"/>
          <a:lstStyle/>
          <a:p>
            <a:pPr algn="ctr"/>
            <a:r>
              <a:rPr lang="en-GB" sz="3997" dirty="0">
                <a:solidFill>
                  <a:schemeClr val="tx1">
                    <a:lumMod val="50000"/>
                    <a:lumOff val="50000"/>
                  </a:schemeClr>
                </a:solidFill>
              </a:rPr>
              <a:t>3</a:t>
            </a:r>
            <a:endParaRPr lang="en-IN" sz="3997" dirty="0">
              <a:solidFill>
                <a:schemeClr val="tx1">
                  <a:lumMod val="50000"/>
                  <a:lumOff val="50000"/>
                </a:schemeClr>
              </a:solidFill>
            </a:endParaRPr>
          </a:p>
        </p:txBody>
      </p:sp>
      <p:sp>
        <p:nvSpPr>
          <p:cNvPr id="175" name="Oval 174">
            <a:extLst>
              <a:ext uri="{FF2B5EF4-FFF2-40B4-BE49-F238E27FC236}">
                <a16:creationId xmlns:a16="http://schemas.microsoft.com/office/drawing/2014/main" id="{816A2BDF-C93E-68C9-C702-F132B43C243B}"/>
              </a:ext>
            </a:extLst>
          </p:cNvPr>
          <p:cNvSpPr/>
          <p:nvPr/>
        </p:nvSpPr>
        <p:spPr>
          <a:xfrm>
            <a:off x="23470182" y="1813427"/>
            <a:ext cx="1010737" cy="843015"/>
          </a:xfrm>
          <a:prstGeom prst="ellipse">
            <a:avLst/>
          </a:prstGeom>
          <a:ln/>
        </p:spPr>
        <p:style>
          <a:lnRef idx="0">
            <a:schemeClr val="accent5"/>
          </a:lnRef>
          <a:fillRef idx="3">
            <a:schemeClr val="accent5"/>
          </a:fillRef>
          <a:effectRef idx="3">
            <a:schemeClr val="accent5"/>
          </a:effectRef>
          <a:fontRef idx="minor">
            <a:schemeClr val="lt1"/>
          </a:fontRef>
        </p:style>
        <p:txBody>
          <a:bodyPr rtlCol="0" anchor="ctr"/>
          <a:lstStyle/>
          <a:p>
            <a:pPr algn="ctr"/>
            <a:r>
              <a:rPr lang="en-GB" sz="3997" dirty="0">
                <a:solidFill>
                  <a:schemeClr val="tx1">
                    <a:lumMod val="50000"/>
                    <a:lumOff val="50000"/>
                  </a:schemeClr>
                </a:solidFill>
              </a:rPr>
              <a:t>4</a:t>
            </a:r>
            <a:endParaRPr lang="en-IN" sz="3997" dirty="0">
              <a:solidFill>
                <a:schemeClr val="tx1">
                  <a:lumMod val="50000"/>
                  <a:lumOff val="50000"/>
                </a:schemeClr>
              </a:solidFill>
            </a:endParaRPr>
          </a:p>
        </p:txBody>
      </p:sp>
      <p:sp>
        <p:nvSpPr>
          <p:cNvPr id="176" name="Oval 175">
            <a:extLst>
              <a:ext uri="{FF2B5EF4-FFF2-40B4-BE49-F238E27FC236}">
                <a16:creationId xmlns:a16="http://schemas.microsoft.com/office/drawing/2014/main" id="{88674F1D-C5F4-AD4C-5EC3-E2A3CA91AFB9}"/>
              </a:ext>
            </a:extLst>
          </p:cNvPr>
          <p:cNvSpPr/>
          <p:nvPr/>
        </p:nvSpPr>
        <p:spPr>
          <a:xfrm>
            <a:off x="27147133" y="6034379"/>
            <a:ext cx="1010737" cy="843015"/>
          </a:xfrm>
          <a:prstGeom prst="ellipse">
            <a:avLst/>
          </a:prstGeom>
          <a:ln/>
        </p:spPr>
        <p:style>
          <a:lnRef idx="0">
            <a:schemeClr val="accent5"/>
          </a:lnRef>
          <a:fillRef idx="3">
            <a:schemeClr val="accent5"/>
          </a:fillRef>
          <a:effectRef idx="3">
            <a:schemeClr val="accent5"/>
          </a:effectRef>
          <a:fontRef idx="minor">
            <a:schemeClr val="lt1"/>
          </a:fontRef>
        </p:style>
        <p:txBody>
          <a:bodyPr rtlCol="0" anchor="ctr"/>
          <a:lstStyle/>
          <a:p>
            <a:pPr algn="ctr"/>
            <a:r>
              <a:rPr lang="en-GB" sz="3997" dirty="0">
                <a:solidFill>
                  <a:schemeClr val="tx1">
                    <a:lumMod val="50000"/>
                    <a:lumOff val="50000"/>
                  </a:schemeClr>
                </a:solidFill>
              </a:rPr>
              <a:t>5</a:t>
            </a:r>
            <a:endParaRPr lang="en-IN" sz="3997" dirty="0">
              <a:solidFill>
                <a:schemeClr val="tx1">
                  <a:lumMod val="50000"/>
                  <a:lumOff val="50000"/>
                </a:schemeClr>
              </a:solidFill>
            </a:endParaRPr>
          </a:p>
        </p:txBody>
      </p:sp>
      <p:sp>
        <p:nvSpPr>
          <p:cNvPr id="177" name="Oval 176">
            <a:extLst>
              <a:ext uri="{FF2B5EF4-FFF2-40B4-BE49-F238E27FC236}">
                <a16:creationId xmlns:a16="http://schemas.microsoft.com/office/drawing/2014/main" id="{78EB961D-18EE-94FB-54D3-A1B5A9E0AA2B}"/>
              </a:ext>
            </a:extLst>
          </p:cNvPr>
          <p:cNvSpPr/>
          <p:nvPr/>
        </p:nvSpPr>
        <p:spPr>
          <a:xfrm>
            <a:off x="32690998" y="6154376"/>
            <a:ext cx="1010737" cy="843015"/>
          </a:xfrm>
          <a:prstGeom prst="ellipse">
            <a:avLst/>
          </a:prstGeom>
          <a:ln/>
        </p:spPr>
        <p:style>
          <a:lnRef idx="0">
            <a:schemeClr val="accent5"/>
          </a:lnRef>
          <a:fillRef idx="3">
            <a:schemeClr val="accent5"/>
          </a:fillRef>
          <a:effectRef idx="3">
            <a:schemeClr val="accent5"/>
          </a:effectRef>
          <a:fontRef idx="minor">
            <a:schemeClr val="lt1"/>
          </a:fontRef>
        </p:style>
        <p:txBody>
          <a:bodyPr rtlCol="0" anchor="ctr"/>
          <a:lstStyle/>
          <a:p>
            <a:pPr algn="ctr"/>
            <a:r>
              <a:rPr lang="en-GB" sz="3997" dirty="0">
                <a:solidFill>
                  <a:schemeClr val="tx1">
                    <a:lumMod val="50000"/>
                    <a:lumOff val="50000"/>
                  </a:schemeClr>
                </a:solidFill>
              </a:rPr>
              <a:t>5</a:t>
            </a:r>
            <a:endParaRPr lang="en-IN" sz="3997" dirty="0">
              <a:solidFill>
                <a:schemeClr val="tx1">
                  <a:lumMod val="50000"/>
                  <a:lumOff val="50000"/>
                </a:schemeClr>
              </a:solidFill>
            </a:endParaRPr>
          </a:p>
        </p:txBody>
      </p:sp>
      <p:sp>
        <p:nvSpPr>
          <p:cNvPr id="178" name="Oval 177">
            <a:extLst>
              <a:ext uri="{FF2B5EF4-FFF2-40B4-BE49-F238E27FC236}">
                <a16:creationId xmlns:a16="http://schemas.microsoft.com/office/drawing/2014/main" id="{F42E734A-852F-BE42-7BB4-9B0AD56E95F2}"/>
              </a:ext>
            </a:extLst>
          </p:cNvPr>
          <p:cNvSpPr/>
          <p:nvPr/>
        </p:nvSpPr>
        <p:spPr>
          <a:xfrm>
            <a:off x="25524359" y="9107949"/>
            <a:ext cx="1010737" cy="843015"/>
          </a:xfrm>
          <a:prstGeom prst="ellipse">
            <a:avLst/>
          </a:prstGeom>
          <a:ln/>
        </p:spPr>
        <p:style>
          <a:lnRef idx="0">
            <a:schemeClr val="accent5"/>
          </a:lnRef>
          <a:fillRef idx="3">
            <a:schemeClr val="accent5"/>
          </a:fillRef>
          <a:effectRef idx="3">
            <a:schemeClr val="accent5"/>
          </a:effectRef>
          <a:fontRef idx="minor">
            <a:schemeClr val="lt1"/>
          </a:fontRef>
        </p:style>
        <p:txBody>
          <a:bodyPr rtlCol="0" anchor="ctr"/>
          <a:lstStyle/>
          <a:p>
            <a:pPr algn="ctr"/>
            <a:r>
              <a:rPr lang="en-GB" sz="3997" dirty="0">
                <a:solidFill>
                  <a:schemeClr val="tx1">
                    <a:lumMod val="50000"/>
                    <a:lumOff val="50000"/>
                  </a:schemeClr>
                </a:solidFill>
              </a:rPr>
              <a:t>6</a:t>
            </a:r>
            <a:endParaRPr lang="en-IN" sz="3997" dirty="0">
              <a:solidFill>
                <a:schemeClr val="tx1">
                  <a:lumMod val="50000"/>
                  <a:lumOff val="50000"/>
                </a:schemeClr>
              </a:solidFill>
            </a:endParaRPr>
          </a:p>
        </p:txBody>
      </p:sp>
      <p:sp>
        <p:nvSpPr>
          <p:cNvPr id="179" name="Oval 178">
            <a:extLst>
              <a:ext uri="{FF2B5EF4-FFF2-40B4-BE49-F238E27FC236}">
                <a16:creationId xmlns:a16="http://schemas.microsoft.com/office/drawing/2014/main" id="{CDB9DF23-C6CD-2A68-6CAA-E87893AE7C55}"/>
              </a:ext>
            </a:extLst>
          </p:cNvPr>
          <p:cNvSpPr/>
          <p:nvPr/>
        </p:nvSpPr>
        <p:spPr>
          <a:xfrm>
            <a:off x="10919311" y="6811899"/>
            <a:ext cx="1010737" cy="843015"/>
          </a:xfrm>
          <a:prstGeom prst="ellipse">
            <a:avLst/>
          </a:prstGeom>
          <a:ln/>
        </p:spPr>
        <p:style>
          <a:lnRef idx="0">
            <a:schemeClr val="accent5"/>
          </a:lnRef>
          <a:fillRef idx="3">
            <a:schemeClr val="accent5"/>
          </a:fillRef>
          <a:effectRef idx="3">
            <a:schemeClr val="accent5"/>
          </a:effectRef>
          <a:fontRef idx="minor">
            <a:schemeClr val="lt1"/>
          </a:fontRef>
        </p:style>
        <p:txBody>
          <a:bodyPr rtlCol="0" anchor="ctr"/>
          <a:lstStyle/>
          <a:p>
            <a:pPr algn="ctr"/>
            <a:r>
              <a:rPr lang="en-GB" sz="3997" dirty="0">
                <a:solidFill>
                  <a:schemeClr val="tx1">
                    <a:lumMod val="50000"/>
                    <a:lumOff val="50000"/>
                  </a:schemeClr>
                </a:solidFill>
              </a:rPr>
              <a:t>7</a:t>
            </a:r>
            <a:endParaRPr lang="en-IN" sz="3997" dirty="0">
              <a:solidFill>
                <a:schemeClr val="tx1">
                  <a:lumMod val="50000"/>
                  <a:lumOff val="50000"/>
                </a:schemeClr>
              </a:solidFill>
            </a:endParaRPr>
          </a:p>
        </p:txBody>
      </p:sp>
      <p:sp>
        <p:nvSpPr>
          <p:cNvPr id="181" name="Oval 180">
            <a:extLst>
              <a:ext uri="{FF2B5EF4-FFF2-40B4-BE49-F238E27FC236}">
                <a16:creationId xmlns:a16="http://schemas.microsoft.com/office/drawing/2014/main" id="{BB0A64C3-E41D-C383-0213-C36A2CB5DC63}"/>
              </a:ext>
            </a:extLst>
          </p:cNvPr>
          <p:cNvSpPr/>
          <p:nvPr/>
        </p:nvSpPr>
        <p:spPr>
          <a:xfrm>
            <a:off x="13300220" y="11859668"/>
            <a:ext cx="1010737" cy="843015"/>
          </a:xfrm>
          <a:prstGeom prst="ellipse">
            <a:avLst/>
          </a:prstGeom>
          <a:ln/>
        </p:spPr>
        <p:style>
          <a:lnRef idx="0">
            <a:schemeClr val="accent5"/>
          </a:lnRef>
          <a:fillRef idx="3">
            <a:schemeClr val="accent5"/>
          </a:fillRef>
          <a:effectRef idx="3">
            <a:schemeClr val="accent5"/>
          </a:effectRef>
          <a:fontRef idx="minor">
            <a:schemeClr val="lt1"/>
          </a:fontRef>
        </p:style>
        <p:txBody>
          <a:bodyPr rtlCol="0" anchor="ctr"/>
          <a:lstStyle/>
          <a:p>
            <a:pPr algn="ctr"/>
            <a:r>
              <a:rPr lang="en-GB" sz="3997" dirty="0">
                <a:solidFill>
                  <a:schemeClr val="tx1">
                    <a:lumMod val="50000"/>
                    <a:lumOff val="50000"/>
                  </a:schemeClr>
                </a:solidFill>
              </a:rPr>
              <a:t>9</a:t>
            </a:r>
            <a:endParaRPr lang="en-IN" sz="3997" dirty="0">
              <a:solidFill>
                <a:schemeClr val="tx1">
                  <a:lumMod val="50000"/>
                  <a:lumOff val="50000"/>
                </a:schemeClr>
              </a:solidFill>
            </a:endParaRPr>
          </a:p>
        </p:txBody>
      </p:sp>
      <p:sp>
        <p:nvSpPr>
          <p:cNvPr id="182" name="Oval 181">
            <a:extLst>
              <a:ext uri="{FF2B5EF4-FFF2-40B4-BE49-F238E27FC236}">
                <a16:creationId xmlns:a16="http://schemas.microsoft.com/office/drawing/2014/main" id="{79130778-02E3-8214-3075-8F1130F8E3EC}"/>
              </a:ext>
            </a:extLst>
          </p:cNvPr>
          <p:cNvSpPr/>
          <p:nvPr/>
        </p:nvSpPr>
        <p:spPr>
          <a:xfrm>
            <a:off x="9602033" y="9170517"/>
            <a:ext cx="1010737" cy="843015"/>
          </a:xfrm>
          <a:prstGeom prst="ellipse">
            <a:avLst/>
          </a:prstGeom>
          <a:ln/>
        </p:spPr>
        <p:style>
          <a:lnRef idx="0">
            <a:schemeClr val="accent5"/>
          </a:lnRef>
          <a:fillRef idx="3">
            <a:schemeClr val="accent5"/>
          </a:fillRef>
          <a:effectRef idx="3">
            <a:schemeClr val="accent5"/>
          </a:effectRef>
          <a:fontRef idx="minor">
            <a:schemeClr val="lt1"/>
          </a:fontRef>
        </p:style>
        <p:txBody>
          <a:bodyPr rtlCol="0" anchor="ctr"/>
          <a:lstStyle/>
          <a:p>
            <a:pPr algn="ctr"/>
            <a:r>
              <a:rPr lang="en-GB" sz="3997" dirty="0">
                <a:solidFill>
                  <a:schemeClr val="tx1">
                    <a:lumMod val="50000"/>
                    <a:lumOff val="50000"/>
                  </a:schemeClr>
                </a:solidFill>
              </a:rPr>
              <a:t>8</a:t>
            </a:r>
            <a:endParaRPr lang="en-IN" sz="3997" dirty="0">
              <a:solidFill>
                <a:schemeClr val="tx1">
                  <a:lumMod val="50000"/>
                  <a:lumOff val="50000"/>
                </a:schemeClr>
              </a:solidFill>
            </a:endParaRPr>
          </a:p>
        </p:txBody>
      </p:sp>
      <p:sp>
        <p:nvSpPr>
          <p:cNvPr id="184" name="Oval 183">
            <a:extLst>
              <a:ext uri="{FF2B5EF4-FFF2-40B4-BE49-F238E27FC236}">
                <a16:creationId xmlns:a16="http://schemas.microsoft.com/office/drawing/2014/main" id="{4F999C56-2FFD-46C2-F9F0-F01171B23BA2}"/>
              </a:ext>
            </a:extLst>
          </p:cNvPr>
          <p:cNvSpPr/>
          <p:nvPr/>
        </p:nvSpPr>
        <p:spPr>
          <a:xfrm>
            <a:off x="1386529" y="11763256"/>
            <a:ext cx="1010734" cy="843018"/>
          </a:xfrm>
          <a:prstGeom prst="ellipse">
            <a:avLst/>
          </a:prstGeom>
          <a:ln/>
        </p:spPr>
        <p:style>
          <a:lnRef idx="0">
            <a:schemeClr val="accent5"/>
          </a:lnRef>
          <a:fillRef idx="3">
            <a:schemeClr val="accent5"/>
          </a:fillRef>
          <a:effectRef idx="3">
            <a:schemeClr val="accent5"/>
          </a:effectRef>
          <a:fontRef idx="minor">
            <a:schemeClr val="lt1"/>
          </a:fontRef>
        </p:style>
        <p:txBody>
          <a:bodyPr rtlCol="0" anchor="ctr"/>
          <a:lstStyle/>
          <a:p>
            <a:pPr algn="ctr"/>
            <a:r>
              <a:rPr lang="en-GB" sz="3595" dirty="0">
                <a:solidFill>
                  <a:schemeClr val="tx1">
                    <a:lumMod val="50000"/>
                    <a:lumOff val="50000"/>
                  </a:schemeClr>
                </a:solidFill>
              </a:rPr>
              <a:t>10</a:t>
            </a:r>
            <a:endParaRPr lang="en-IN" sz="3595" dirty="0">
              <a:solidFill>
                <a:schemeClr val="tx1">
                  <a:lumMod val="50000"/>
                  <a:lumOff val="50000"/>
                </a:schemeClr>
              </a:solidFill>
            </a:endParaRPr>
          </a:p>
        </p:txBody>
      </p:sp>
      <p:sp>
        <p:nvSpPr>
          <p:cNvPr id="185" name="Oval 184">
            <a:extLst>
              <a:ext uri="{FF2B5EF4-FFF2-40B4-BE49-F238E27FC236}">
                <a16:creationId xmlns:a16="http://schemas.microsoft.com/office/drawing/2014/main" id="{86ED92CD-23EA-D1C5-900B-FEC7866400FE}"/>
              </a:ext>
            </a:extLst>
          </p:cNvPr>
          <p:cNvSpPr/>
          <p:nvPr/>
        </p:nvSpPr>
        <p:spPr>
          <a:xfrm>
            <a:off x="2189444" y="15830621"/>
            <a:ext cx="1010734" cy="843018"/>
          </a:xfrm>
          <a:prstGeom prst="ellipse">
            <a:avLst/>
          </a:prstGeom>
          <a:ln/>
        </p:spPr>
        <p:style>
          <a:lnRef idx="0">
            <a:schemeClr val="accent5"/>
          </a:lnRef>
          <a:fillRef idx="3">
            <a:schemeClr val="accent5"/>
          </a:fillRef>
          <a:effectRef idx="3">
            <a:schemeClr val="accent5"/>
          </a:effectRef>
          <a:fontRef idx="minor">
            <a:schemeClr val="lt1"/>
          </a:fontRef>
        </p:style>
        <p:txBody>
          <a:bodyPr rtlCol="0" anchor="ctr"/>
          <a:lstStyle/>
          <a:p>
            <a:pPr algn="ctr"/>
            <a:r>
              <a:rPr lang="en-GB" sz="3997" dirty="0">
                <a:solidFill>
                  <a:schemeClr val="tx1">
                    <a:lumMod val="50000"/>
                    <a:lumOff val="50000"/>
                  </a:schemeClr>
                </a:solidFill>
              </a:rPr>
              <a:t>11</a:t>
            </a:r>
            <a:endParaRPr lang="en-IN" sz="3997" dirty="0">
              <a:solidFill>
                <a:schemeClr val="tx1">
                  <a:lumMod val="50000"/>
                  <a:lumOff val="50000"/>
                </a:schemeClr>
              </a:solidFill>
            </a:endParaRPr>
          </a:p>
        </p:txBody>
      </p:sp>
      <p:cxnSp>
        <p:nvCxnSpPr>
          <p:cNvPr id="187" name="Connector: Elbow 186">
            <a:extLst>
              <a:ext uri="{FF2B5EF4-FFF2-40B4-BE49-F238E27FC236}">
                <a16:creationId xmlns:a16="http://schemas.microsoft.com/office/drawing/2014/main" id="{2F2F9F7D-D968-4C7C-6225-79E4262EE57F}"/>
              </a:ext>
            </a:extLst>
          </p:cNvPr>
          <p:cNvCxnSpPr>
            <a:cxnSpLocks/>
            <a:stCxn id="132" idx="1"/>
            <a:endCxn id="157" idx="2"/>
          </p:cNvCxnSpPr>
          <p:nvPr/>
        </p:nvCxnSpPr>
        <p:spPr>
          <a:xfrm rot="10800000" flipH="1" flipV="1">
            <a:off x="925135" y="7332747"/>
            <a:ext cx="16145977" cy="14418808"/>
          </a:xfrm>
          <a:prstGeom prst="bentConnector4">
            <a:avLst>
              <a:gd name="adj1" fmla="val -1416"/>
              <a:gd name="adj2" fmla="val 101585"/>
            </a:avLst>
          </a:prstGeom>
          <a:ln w="5715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96" name="Connector: Elbow 195">
            <a:extLst>
              <a:ext uri="{FF2B5EF4-FFF2-40B4-BE49-F238E27FC236}">
                <a16:creationId xmlns:a16="http://schemas.microsoft.com/office/drawing/2014/main" id="{720AF1E7-A327-54CB-9775-3E33F03AACB2}"/>
              </a:ext>
            </a:extLst>
          </p:cNvPr>
          <p:cNvCxnSpPr>
            <a:cxnSpLocks/>
          </p:cNvCxnSpPr>
          <p:nvPr/>
        </p:nvCxnSpPr>
        <p:spPr>
          <a:xfrm>
            <a:off x="17856772" y="7628740"/>
            <a:ext cx="8793180" cy="6732249"/>
          </a:xfrm>
          <a:prstGeom prst="bentConnector3">
            <a:avLst>
              <a:gd name="adj1" fmla="val 50000"/>
            </a:avLst>
          </a:prstGeom>
          <a:ln w="57150">
            <a:solidFill>
              <a:srgbClr val="C313B6"/>
            </a:solidFill>
            <a:headEnd type="triangl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97" name="Connector: Elbow 196">
            <a:extLst>
              <a:ext uri="{FF2B5EF4-FFF2-40B4-BE49-F238E27FC236}">
                <a16:creationId xmlns:a16="http://schemas.microsoft.com/office/drawing/2014/main" id="{09A41EE4-B047-B9F4-CF5B-B56BB715CE34}"/>
              </a:ext>
            </a:extLst>
          </p:cNvPr>
          <p:cNvCxnSpPr>
            <a:cxnSpLocks/>
            <a:stCxn id="36" idx="6"/>
          </p:cNvCxnSpPr>
          <p:nvPr/>
        </p:nvCxnSpPr>
        <p:spPr>
          <a:xfrm flipH="1">
            <a:off x="28791925" y="2312851"/>
            <a:ext cx="2262470" cy="12136727"/>
          </a:xfrm>
          <a:prstGeom prst="bentConnector4">
            <a:avLst>
              <a:gd name="adj1" fmla="val -186202"/>
              <a:gd name="adj2" fmla="val 100148"/>
            </a:avLst>
          </a:prstGeom>
          <a:ln w="57150">
            <a:solidFill>
              <a:srgbClr val="C313B6"/>
            </a:solidFill>
            <a:headEnd type="triangl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211" name="Picture 210">
            <a:extLst>
              <a:ext uri="{FF2B5EF4-FFF2-40B4-BE49-F238E27FC236}">
                <a16:creationId xmlns:a16="http://schemas.microsoft.com/office/drawing/2014/main" id="{DE511CC9-7A82-E023-AC07-7E056A07DB4B}"/>
              </a:ext>
            </a:extLst>
          </p:cNvPr>
          <p:cNvPicPr>
            <a:picLocks noChangeAspect="1"/>
          </p:cNvPicPr>
          <p:nvPr/>
        </p:nvPicPr>
        <p:blipFill>
          <a:blip r:embed="rId3"/>
          <a:stretch>
            <a:fillRect/>
          </a:stretch>
        </p:blipFill>
        <p:spPr>
          <a:xfrm>
            <a:off x="33523463" y="16752478"/>
            <a:ext cx="2170262" cy="2170262"/>
          </a:xfrm>
          <a:prstGeom prst="rect">
            <a:avLst/>
          </a:prstGeom>
        </p:spPr>
      </p:pic>
      <p:sp>
        <p:nvSpPr>
          <p:cNvPr id="213" name="Arrow: Left-Right 212">
            <a:extLst>
              <a:ext uri="{FF2B5EF4-FFF2-40B4-BE49-F238E27FC236}">
                <a16:creationId xmlns:a16="http://schemas.microsoft.com/office/drawing/2014/main" id="{EDA0801A-DC11-6081-659C-E728CDB096B5}"/>
              </a:ext>
            </a:extLst>
          </p:cNvPr>
          <p:cNvSpPr/>
          <p:nvPr/>
        </p:nvSpPr>
        <p:spPr>
          <a:xfrm>
            <a:off x="32724715" y="17837611"/>
            <a:ext cx="798748" cy="594131"/>
          </a:xfrm>
          <a:prstGeom prst="leftRight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2"/>
          </a:p>
        </p:txBody>
      </p:sp>
      <p:sp>
        <p:nvSpPr>
          <p:cNvPr id="219" name="Oval 218">
            <a:extLst>
              <a:ext uri="{FF2B5EF4-FFF2-40B4-BE49-F238E27FC236}">
                <a16:creationId xmlns:a16="http://schemas.microsoft.com/office/drawing/2014/main" id="{54D96312-0DDA-3701-9D5A-6A67C815049E}"/>
              </a:ext>
            </a:extLst>
          </p:cNvPr>
          <p:cNvSpPr/>
          <p:nvPr/>
        </p:nvSpPr>
        <p:spPr>
          <a:xfrm>
            <a:off x="32763459" y="1216399"/>
            <a:ext cx="1524229" cy="922922"/>
          </a:xfrm>
          <a:prstGeom prst="ellipse">
            <a:avLst/>
          </a:prstGeom>
          <a:ln/>
        </p:spPr>
        <p:style>
          <a:lnRef idx="0">
            <a:schemeClr val="accent5"/>
          </a:lnRef>
          <a:fillRef idx="3">
            <a:schemeClr val="accent5"/>
          </a:fillRef>
          <a:effectRef idx="3">
            <a:schemeClr val="accent5"/>
          </a:effectRef>
          <a:fontRef idx="minor">
            <a:schemeClr val="lt1"/>
          </a:fontRef>
        </p:style>
        <p:txBody>
          <a:bodyPr rtlCol="0" anchor="ctr"/>
          <a:lstStyle/>
          <a:p>
            <a:pPr algn="ctr"/>
            <a:r>
              <a:rPr lang="en-GB" sz="3997" dirty="0">
                <a:solidFill>
                  <a:schemeClr val="tx1">
                    <a:lumMod val="50000"/>
                    <a:lumOff val="50000"/>
                  </a:schemeClr>
                </a:solidFill>
              </a:rPr>
              <a:t>5.1</a:t>
            </a:r>
            <a:endParaRPr lang="en-IN" sz="3997" dirty="0">
              <a:solidFill>
                <a:schemeClr val="tx1">
                  <a:lumMod val="50000"/>
                  <a:lumOff val="50000"/>
                </a:schemeClr>
              </a:solidFill>
            </a:endParaRPr>
          </a:p>
        </p:txBody>
      </p:sp>
      <p:sp>
        <p:nvSpPr>
          <p:cNvPr id="220" name="Oval 219">
            <a:extLst>
              <a:ext uri="{FF2B5EF4-FFF2-40B4-BE49-F238E27FC236}">
                <a16:creationId xmlns:a16="http://schemas.microsoft.com/office/drawing/2014/main" id="{4134EB17-9E2C-372B-6E19-360940199F46}"/>
              </a:ext>
            </a:extLst>
          </p:cNvPr>
          <p:cNvSpPr/>
          <p:nvPr/>
        </p:nvSpPr>
        <p:spPr>
          <a:xfrm>
            <a:off x="19569247" y="7083808"/>
            <a:ext cx="1524229" cy="922922"/>
          </a:xfrm>
          <a:prstGeom prst="ellipse">
            <a:avLst/>
          </a:prstGeom>
          <a:ln/>
        </p:spPr>
        <p:style>
          <a:lnRef idx="0">
            <a:schemeClr val="accent5"/>
          </a:lnRef>
          <a:fillRef idx="3">
            <a:schemeClr val="accent5"/>
          </a:fillRef>
          <a:effectRef idx="3">
            <a:schemeClr val="accent5"/>
          </a:effectRef>
          <a:fontRef idx="minor">
            <a:schemeClr val="lt1"/>
          </a:fontRef>
        </p:style>
        <p:txBody>
          <a:bodyPr rtlCol="0" anchor="ctr"/>
          <a:lstStyle/>
          <a:p>
            <a:pPr algn="ctr"/>
            <a:r>
              <a:rPr lang="en-GB" sz="3997" dirty="0">
                <a:solidFill>
                  <a:schemeClr val="tx1">
                    <a:lumMod val="50000"/>
                    <a:lumOff val="50000"/>
                  </a:schemeClr>
                </a:solidFill>
              </a:rPr>
              <a:t>6.1</a:t>
            </a:r>
            <a:endParaRPr lang="en-IN" sz="3997" dirty="0">
              <a:solidFill>
                <a:schemeClr val="tx1">
                  <a:lumMod val="50000"/>
                  <a:lumOff val="50000"/>
                </a:schemeClr>
              </a:solidFill>
            </a:endParaRPr>
          </a:p>
        </p:txBody>
      </p:sp>
      <p:sp>
        <p:nvSpPr>
          <p:cNvPr id="221" name="Oval 220">
            <a:extLst>
              <a:ext uri="{FF2B5EF4-FFF2-40B4-BE49-F238E27FC236}">
                <a16:creationId xmlns:a16="http://schemas.microsoft.com/office/drawing/2014/main" id="{8942713D-6B18-AC08-D8FA-1B17B431A14A}"/>
              </a:ext>
            </a:extLst>
          </p:cNvPr>
          <p:cNvSpPr/>
          <p:nvPr/>
        </p:nvSpPr>
        <p:spPr>
          <a:xfrm>
            <a:off x="157668" y="13534677"/>
            <a:ext cx="1010734" cy="843018"/>
          </a:xfrm>
          <a:prstGeom prst="ellipse">
            <a:avLst/>
          </a:prstGeom>
          <a:ln/>
        </p:spPr>
        <p:style>
          <a:lnRef idx="0">
            <a:schemeClr val="accent5"/>
          </a:lnRef>
          <a:fillRef idx="3">
            <a:schemeClr val="accent5"/>
          </a:fillRef>
          <a:effectRef idx="3">
            <a:schemeClr val="accent5"/>
          </a:effectRef>
          <a:fontRef idx="minor">
            <a:schemeClr val="lt1"/>
          </a:fontRef>
        </p:style>
        <p:txBody>
          <a:bodyPr rtlCol="0" anchor="ctr"/>
          <a:lstStyle/>
          <a:p>
            <a:pPr algn="ctr"/>
            <a:r>
              <a:rPr lang="en-GB" sz="3595" dirty="0">
                <a:solidFill>
                  <a:schemeClr val="tx1">
                    <a:lumMod val="50000"/>
                    <a:lumOff val="50000"/>
                  </a:schemeClr>
                </a:solidFill>
              </a:rPr>
              <a:t>12</a:t>
            </a:r>
            <a:endParaRPr lang="en-IN" sz="3595" dirty="0">
              <a:solidFill>
                <a:schemeClr val="tx1">
                  <a:lumMod val="50000"/>
                  <a:lumOff val="50000"/>
                </a:schemeClr>
              </a:solidFill>
            </a:endParaRPr>
          </a:p>
        </p:txBody>
      </p:sp>
      <p:sp>
        <p:nvSpPr>
          <p:cNvPr id="225" name="Rectangle 224">
            <a:extLst>
              <a:ext uri="{FF2B5EF4-FFF2-40B4-BE49-F238E27FC236}">
                <a16:creationId xmlns:a16="http://schemas.microsoft.com/office/drawing/2014/main" id="{A90046E8-8BCC-811A-8305-F0891A4CB554}"/>
              </a:ext>
            </a:extLst>
          </p:cNvPr>
          <p:cNvSpPr/>
          <p:nvPr/>
        </p:nvSpPr>
        <p:spPr>
          <a:xfrm>
            <a:off x="12151630" y="14912424"/>
            <a:ext cx="9765004" cy="992299"/>
          </a:xfrm>
          <a:prstGeom prst="rect">
            <a:avLst/>
          </a:prstGeom>
          <a:solidFill>
            <a:schemeClr val="bg1"/>
          </a:solidFill>
          <a:ln w="57150">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2" b="1" dirty="0">
                <a:solidFill>
                  <a:srgbClr val="000000"/>
                </a:solidFill>
                <a:latin typeface="ui-sans-serif"/>
              </a:rPr>
              <a:t>Critique Agent Feedback:</a:t>
            </a:r>
            <a:br>
              <a:rPr lang="en-US" sz="2002" dirty="0"/>
            </a:br>
            <a:r>
              <a:rPr lang="en-US" sz="2002" dirty="0">
                <a:solidFill>
                  <a:srgbClr val="000000"/>
                </a:solidFill>
                <a:latin typeface="ui-sans-serif"/>
              </a:rPr>
              <a:t>"Rejecting this question as it implies feedback can be ignored, contradicting the primary response's emphasis on addressing all feedback."</a:t>
            </a:r>
            <a:endParaRPr lang="en-IN" sz="2002" dirty="0"/>
          </a:p>
        </p:txBody>
      </p:sp>
      <p:sp>
        <p:nvSpPr>
          <p:cNvPr id="236" name="Rectangle 235">
            <a:extLst>
              <a:ext uri="{FF2B5EF4-FFF2-40B4-BE49-F238E27FC236}">
                <a16:creationId xmlns:a16="http://schemas.microsoft.com/office/drawing/2014/main" id="{B14B28D3-5AC1-81D1-1A43-747DFA475EF1}"/>
              </a:ext>
            </a:extLst>
          </p:cNvPr>
          <p:cNvSpPr/>
          <p:nvPr/>
        </p:nvSpPr>
        <p:spPr>
          <a:xfrm>
            <a:off x="12039526" y="10718449"/>
            <a:ext cx="9914217" cy="992299"/>
          </a:xfrm>
          <a:prstGeom prst="rect">
            <a:avLst/>
          </a:prstGeom>
          <a:solidFill>
            <a:schemeClr val="bg1"/>
          </a:solidFill>
          <a:ln w="57150">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2" dirty="0">
                <a:solidFill>
                  <a:srgbClr val="222222"/>
                </a:solidFill>
                <a:latin typeface="Arial" panose="020B0604020202020204" pitchFamily="34" charset="0"/>
              </a:rPr>
              <a:t>Generate follow-up questions also includes the understanding of corrective actions as mandatory for addressing customer complaints. Ensure that questions validate alignment with the context and also aligns with the primary question</a:t>
            </a:r>
            <a:endParaRPr lang="en-IN" sz="2002" dirty="0"/>
          </a:p>
        </p:txBody>
      </p:sp>
      <p:sp>
        <p:nvSpPr>
          <p:cNvPr id="2" name="Rectangle 1">
            <a:extLst>
              <a:ext uri="{FF2B5EF4-FFF2-40B4-BE49-F238E27FC236}">
                <a16:creationId xmlns:a16="http://schemas.microsoft.com/office/drawing/2014/main" id="{2070B741-5EFA-5DD6-962D-2E1D4FA7A9DB}"/>
              </a:ext>
            </a:extLst>
          </p:cNvPr>
          <p:cNvSpPr/>
          <p:nvPr/>
        </p:nvSpPr>
        <p:spPr>
          <a:xfrm>
            <a:off x="36341102" y="3286630"/>
            <a:ext cx="7729981" cy="1801013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01"/>
          </a:p>
        </p:txBody>
      </p:sp>
      <p:sp>
        <p:nvSpPr>
          <p:cNvPr id="6" name="Rectangle: Rounded Corners 5">
            <a:extLst>
              <a:ext uri="{FF2B5EF4-FFF2-40B4-BE49-F238E27FC236}">
                <a16:creationId xmlns:a16="http://schemas.microsoft.com/office/drawing/2014/main" id="{77F463DF-5E41-F0AF-8949-BA85F94D5909}"/>
              </a:ext>
            </a:extLst>
          </p:cNvPr>
          <p:cNvSpPr/>
          <p:nvPr/>
        </p:nvSpPr>
        <p:spPr>
          <a:xfrm>
            <a:off x="36341092" y="1813436"/>
            <a:ext cx="7806930" cy="1084887"/>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801" dirty="0"/>
              <a:t>Brief on Steps</a:t>
            </a:r>
            <a:endParaRPr lang="en-IN" sz="4801" dirty="0"/>
          </a:p>
        </p:txBody>
      </p:sp>
      <p:sp>
        <p:nvSpPr>
          <p:cNvPr id="14" name="TextBox 13">
            <a:extLst>
              <a:ext uri="{FF2B5EF4-FFF2-40B4-BE49-F238E27FC236}">
                <a16:creationId xmlns:a16="http://schemas.microsoft.com/office/drawing/2014/main" id="{12170074-910E-12A2-4BA6-1AE1C3C48DBF}"/>
              </a:ext>
            </a:extLst>
          </p:cNvPr>
          <p:cNvSpPr txBox="1"/>
          <p:nvPr/>
        </p:nvSpPr>
        <p:spPr>
          <a:xfrm>
            <a:off x="36699028" y="3574747"/>
            <a:ext cx="6974609" cy="2263539"/>
          </a:xfrm>
          <a:prstGeom prst="rect">
            <a:avLst/>
          </a:prstGeom>
          <a:noFill/>
        </p:spPr>
        <p:txBody>
          <a:bodyPr wrap="square" lIns="0" tIns="0" rIns="0" bIns="0" rtlCol="0">
            <a:noAutofit/>
          </a:bodyPr>
          <a:lstStyle/>
          <a:p>
            <a:pPr algn="l"/>
            <a:r>
              <a:rPr lang="en-GB" sz="2397" dirty="0">
                <a:solidFill>
                  <a:schemeClr val="accent6">
                    <a:lumMod val="60000"/>
                    <a:lumOff val="40000"/>
                  </a:schemeClr>
                </a:solidFill>
              </a:rPr>
              <a:t>STEP #1</a:t>
            </a:r>
            <a:r>
              <a:rPr lang="en-GB" sz="2397" dirty="0">
                <a:solidFill>
                  <a:schemeClr val="bg1"/>
                </a:solidFill>
              </a:rPr>
              <a:t> : The generates response from the application under test or the question is passed for validation against Metrics</a:t>
            </a:r>
          </a:p>
          <a:p>
            <a:pPr algn="l"/>
            <a:r>
              <a:rPr lang="en-GB" sz="2397" dirty="0">
                <a:solidFill>
                  <a:schemeClr val="accent6">
                    <a:lumMod val="60000"/>
                    <a:lumOff val="40000"/>
                  </a:schemeClr>
                </a:solidFill>
              </a:rPr>
              <a:t>STEP #2</a:t>
            </a:r>
            <a:r>
              <a:rPr lang="en-GB" sz="2397" dirty="0">
                <a:solidFill>
                  <a:schemeClr val="bg1"/>
                </a:solidFill>
              </a:rPr>
              <a:t> : Curated 40+ Metrics for validation of the quality of response</a:t>
            </a:r>
          </a:p>
          <a:p>
            <a:pPr algn="l"/>
            <a:r>
              <a:rPr lang="en-GB" sz="2397" dirty="0">
                <a:solidFill>
                  <a:schemeClr val="accent6">
                    <a:lumMod val="60000"/>
                    <a:lumOff val="40000"/>
                  </a:schemeClr>
                </a:solidFill>
              </a:rPr>
              <a:t>STEP#3</a:t>
            </a:r>
            <a:r>
              <a:rPr lang="en-GB" sz="2397" dirty="0">
                <a:solidFill>
                  <a:schemeClr val="bg1"/>
                </a:solidFill>
              </a:rPr>
              <a:t>:  Hallucination metric is considered for this workflow here, for hallucination consistency , multiple responses are generated for the same question to see if there is any drift.</a:t>
            </a:r>
          </a:p>
          <a:p>
            <a:pPr algn="l"/>
            <a:r>
              <a:rPr lang="en-GB" sz="2397" dirty="0">
                <a:solidFill>
                  <a:schemeClr val="bg1"/>
                </a:solidFill>
              </a:rPr>
              <a:t>Gen AI solution: Validates, calculates the drift and provides a score and reason.</a:t>
            </a:r>
          </a:p>
          <a:p>
            <a:pPr algn="l"/>
            <a:r>
              <a:rPr lang="en-GB" sz="2397" dirty="0">
                <a:solidFill>
                  <a:schemeClr val="bg1"/>
                </a:solidFill>
              </a:rPr>
              <a:t>Proposed Gen AI solution : Does not stop there, a multi agent system gets deployed to with a specific goal/target to cross verify each of the output and based on the goal set it initiates the next agent or the next function call.</a:t>
            </a:r>
          </a:p>
          <a:p>
            <a:pPr algn="l"/>
            <a:r>
              <a:rPr lang="en-GB" sz="2397" dirty="0">
                <a:solidFill>
                  <a:schemeClr val="accent6">
                    <a:lumMod val="60000"/>
                    <a:lumOff val="40000"/>
                  </a:schemeClr>
                </a:solidFill>
              </a:rPr>
              <a:t>STEP #4 &amp; #5: </a:t>
            </a:r>
            <a:r>
              <a:rPr lang="en-GB" sz="2397" dirty="0">
                <a:solidFill>
                  <a:schemeClr val="bg1"/>
                </a:solidFill>
              </a:rPr>
              <a:t>The responses with the metric score derived is considered and validated by the Advisor Agent and then if it detects a conformed no drift it calls the next metric validation ELSE it invokes the Cove &amp; </a:t>
            </a:r>
            <a:r>
              <a:rPr lang="en-GB" sz="2397" dirty="0" err="1">
                <a:solidFill>
                  <a:schemeClr val="bg1"/>
                </a:solidFill>
              </a:rPr>
              <a:t>Knowhalu</a:t>
            </a:r>
            <a:r>
              <a:rPr lang="en-GB" sz="2397" dirty="0">
                <a:solidFill>
                  <a:schemeClr val="bg1"/>
                </a:solidFill>
              </a:rPr>
              <a:t> agent with the specific corrective action.</a:t>
            </a:r>
          </a:p>
          <a:p>
            <a:pPr algn="l"/>
            <a:r>
              <a:rPr lang="en-GB" sz="2397" dirty="0">
                <a:solidFill>
                  <a:schemeClr val="accent6">
                    <a:lumMod val="60000"/>
                    <a:lumOff val="40000"/>
                  </a:schemeClr>
                </a:solidFill>
              </a:rPr>
              <a:t>STEP #5.1</a:t>
            </a:r>
            <a:r>
              <a:rPr lang="en-GB" sz="2397" dirty="0">
                <a:solidFill>
                  <a:schemeClr val="bg1"/>
                </a:solidFill>
              </a:rPr>
              <a:t>: Advisor agent interacts with Context extractor agent which extracts additional information from AUT on the observation lines</a:t>
            </a:r>
          </a:p>
          <a:p>
            <a:pPr algn="l"/>
            <a:r>
              <a:rPr lang="en-GB" sz="2397" dirty="0">
                <a:solidFill>
                  <a:schemeClr val="accent6">
                    <a:lumMod val="60000"/>
                    <a:lumOff val="40000"/>
                  </a:schemeClr>
                </a:solidFill>
              </a:rPr>
              <a:t>STEP #6 &amp; #6.1: </a:t>
            </a:r>
            <a:r>
              <a:rPr lang="en-GB" sz="2397" dirty="0">
                <a:solidFill>
                  <a:schemeClr val="bg1"/>
                </a:solidFill>
              </a:rPr>
              <a:t>Dynamic prompt tuning agent will fine tune the prompt of Cove &amp; </a:t>
            </a:r>
            <a:r>
              <a:rPr lang="en-GB" sz="2397" dirty="0" err="1">
                <a:solidFill>
                  <a:schemeClr val="bg1"/>
                </a:solidFill>
              </a:rPr>
              <a:t>Knowhalu</a:t>
            </a:r>
            <a:r>
              <a:rPr lang="en-GB" sz="2397" dirty="0">
                <a:solidFill>
                  <a:schemeClr val="bg1"/>
                </a:solidFill>
              </a:rPr>
              <a:t> to generate the further questions dynamically aligned with the main question to cross check the facts provided in the response are </a:t>
            </a:r>
            <a:r>
              <a:rPr lang="en-GB" sz="2397" dirty="0" err="1">
                <a:solidFill>
                  <a:schemeClr val="bg1"/>
                </a:solidFill>
              </a:rPr>
              <a:t>correctIy</a:t>
            </a:r>
            <a:r>
              <a:rPr lang="en-GB" sz="2397" dirty="0">
                <a:solidFill>
                  <a:schemeClr val="bg1"/>
                </a:solidFill>
              </a:rPr>
              <a:t> can also interact with context extractor agent which can collect additional contexts to adjust the prompt based on the advisor agent.</a:t>
            </a:r>
          </a:p>
          <a:p>
            <a:pPr algn="l"/>
            <a:r>
              <a:rPr lang="en-GB" sz="2397" dirty="0">
                <a:solidFill>
                  <a:schemeClr val="accent6">
                    <a:lumMod val="60000"/>
                    <a:lumOff val="40000"/>
                  </a:schemeClr>
                </a:solidFill>
              </a:rPr>
              <a:t>Step #7, #8 : </a:t>
            </a:r>
            <a:r>
              <a:rPr lang="en-GB" sz="2397" dirty="0">
                <a:solidFill>
                  <a:schemeClr val="bg1"/>
                </a:solidFill>
              </a:rPr>
              <a:t>The Cove &amp; </a:t>
            </a:r>
            <a:r>
              <a:rPr lang="en-GB" sz="2397" dirty="0" err="1">
                <a:solidFill>
                  <a:schemeClr val="bg1"/>
                </a:solidFill>
              </a:rPr>
              <a:t>Knowhalu</a:t>
            </a:r>
            <a:r>
              <a:rPr lang="en-GB" sz="2397" dirty="0">
                <a:solidFill>
                  <a:schemeClr val="bg1"/>
                </a:solidFill>
              </a:rPr>
              <a:t> questions are generated</a:t>
            </a:r>
          </a:p>
          <a:p>
            <a:pPr algn="l"/>
            <a:r>
              <a:rPr lang="en-GB" sz="2397" dirty="0">
                <a:solidFill>
                  <a:schemeClr val="accent6">
                    <a:lumMod val="60000"/>
                    <a:lumOff val="40000"/>
                  </a:schemeClr>
                </a:solidFill>
              </a:rPr>
              <a:t>Step #9: </a:t>
            </a:r>
            <a:r>
              <a:rPr lang="en-GB" sz="2397" dirty="0">
                <a:solidFill>
                  <a:schemeClr val="bg1"/>
                </a:solidFill>
              </a:rPr>
              <a:t>Critique agent verifies if the questions are aligned to initial ask &amp; rejects certain questions </a:t>
            </a:r>
          </a:p>
          <a:p>
            <a:pPr algn="l"/>
            <a:r>
              <a:rPr lang="en-GB" sz="2397" dirty="0">
                <a:solidFill>
                  <a:schemeClr val="accent6">
                    <a:lumMod val="60000"/>
                    <a:lumOff val="40000"/>
                  </a:schemeClr>
                </a:solidFill>
              </a:rPr>
              <a:t>Step #10: </a:t>
            </a:r>
            <a:r>
              <a:rPr lang="en-GB" sz="2397" dirty="0">
                <a:solidFill>
                  <a:schemeClr val="bg1"/>
                </a:solidFill>
              </a:rPr>
              <a:t>The Metric scores are derived for all the validations</a:t>
            </a:r>
          </a:p>
          <a:p>
            <a:pPr algn="l"/>
            <a:r>
              <a:rPr lang="en-GB" sz="2397" dirty="0">
                <a:solidFill>
                  <a:schemeClr val="accent6">
                    <a:lumMod val="60000"/>
                    <a:lumOff val="40000"/>
                  </a:schemeClr>
                </a:solidFill>
              </a:rPr>
              <a:t>Step #11 : </a:t>
            </a:r>
            <a:r>
              <a:rPr lang="en-GB" sz="2397" dirty="0">
                <a:solidFill>
                  <a:schemeClr val="bg1"/>
                </a:solidFill>
              </a:rPr>
              <a:t>Result Corrector Agent will analyse the results, look for contradictions like if factuality is high, hallucination can't be high &amp; vice versa and re-initiates the metric that’s not logical to pull the accurate result</a:t>
            </a:r>
          </a:p>
          <a:p>
            <a:r>
              <a:rPr lang="en-GB" sz="2397" dirty="0">
                <a:solidFill>
                  <a:schemeClr val="accent6">
                    <a:lumMod val="60000"/>
                    <a:lumOff val="40000"/>
                  </a:schemeClr>
                </a:solidFill>
              </a:rPr>
              <a:t>Step #12: </a:t>
            </a:r>
            <a:r>
              <a:rPr lang="en-GB" sz="2397" dirty="0">
                <a:solidFill>
                  <a:schemeClr val="bg1"/>
                </a:solidFill>
              </a:rPr>
              <a:t>Based on the failure's additional insights on weak areas of the AUT &amp; suggestions to improve the test coverage with sample tests will be provided.</a:t>
            </a:r>
          </a:p>
          <a:p>
            <a:pPr algn="l"/>
            <a:r>
              <a:rPr lang="en-GB" sz="2397" dirty="0">
                <a:solidFill>
                  <a:schemeClr val="bg1"/>
                </a:solidFill>
              </a:rPr>
              <a:t> </a:t>
            </a:r>
            <a:endParaRPr lang="en-IN" sz="2397" dirty="0">
              <a:solidFill>
                <a:schemeClr val="bg1"/>
              </a:solidFill>
            </a:endParaRPr>
          </a:p>
        </p:txBody>
      </p:sp>
      <p:sp>
        <p:nvSpPr>
          <p:cNvPr id="31" name="TextBox 30">
            <a:extLst>
              <a:ext uri="{FF2B5EF4-FFF2-40B4-BE49-F238E27FC236}">
                <a16:creationId xmlns:a16="http://schemas.microsoft.com/office/drawing/2014/main" id="{148D1F10-D85D-465A-A615-1478DA9194AC}"/>
              </a:ext>
            </a:extLst>
          </p:cNvPr>
          <p:cNvSpPr txBox="1"/>
          <p:nvPr/>
        </p:nvSpPr>
        <p:spPr>
          <a:xfrm>
            <a:off x="4318877" y="21645798"/>
            <a:ext cx="914400" cy="914400"/>
          </a:xfrm>
          <a:prstGeom prst="rect">
            <a:avLst/>
          </a:prstGeom>
          <a:noFill/>
        </p:spPr>
        <p:txBody>
          <a:bodyPr wrap="none" lIns="0" tIns="0" rIns="0" bIns="0" rtlCol="0">
            <a:noAutofit/>
          </a:bodyPr>
          <a:lstStyle/>
          <a:p>
            <a:pPr algn="l"/>
            <a:r>
              <a:rPr lang="en-GB" sz="2002" b="1" dirty="0">
                <a:solidFill>
                  <a:schemeClr val="tx2"/>
                </a:solidFill>
              </a:rPr>
              <a:t>Analysis on all failure traces by the Agent</a:t>
            </a:r>
            <a:endParaRPr lang="en-IN" sz="2002" b="1" dirty="0">
              <a:solidFill>
                <a:schemeClr val="tx2"/>
              </a:solidFill>
            </a:endParaRPr>
          </a:p>
        </p:txBody>
      </p:sp>
      <p:sp>
        <p:nvSpPr>
          <p:cNvPr id="32" name="TextBox 31">
            <a:extLst>
              <a:ext uri="{FF2B5EF4-FFF2-40B4-BE49-F238E27FC236}">
                <a16:creationId xmlns:a16="http://schemas.microsoft.com/office/drawing/2014/main" id="{E3577626-FE4D-327E-29EB-340520F51146}"/>
              </a:ext>
            </a:extLst>
          </p:cNvPr>
          <p:cNvSpPr txBox="1"/>
          <p:nvPr/>
        </p:nvSpPr>
        <p:spPr>
          <a:xfrm>
            <a:off x="4100302" y="9778178"/>
            <a:ext cx="1146034" cy="265685"/>
          </a:xfrm>
          <a:prstGeom prst="rect">
            <a:avLst/>
          </a:prstGeom>
          <a:solidFill>
            <a:srgbClr val="92D050"/>
          </a:solidFill>
        </p:spPr>
        <p:txBody>
          <a:bodyPr wrap="none" lIns="0" tIns="0" rIns="0" bIns="0" rtlCol="0">
            <a:noAutofit/>
          </a:bodyPr>
          <a:lstStyle/>
          <a:p>
            <a:pPr algn="l"/>
            <a:r>
              <a:rPr lang="en-GB" sz="1600" dirty="0">
                <a:solidFill>
                  <a:schemeClr val="tx2"/>
                </a:solidFill>
              </a:rPr>
              <a:t>FEEDBACK</a:t>
            </a:r>
            <a:endParaRPr lang="en-IN" sz="1600" dirty="0">
              <a:solidFill>
                <a:schemeClr val="tx2"/>
              </a:solidFill>
            </a:endParaRPr>
          </a:p>
        </p:txBody>
      </p:sp>
      <p:sp>
        <p:nvSpPr>
          <p:cNvPr id="34" name="TextBox 33">
            <a:extLst>
              <a:ext uri="{FF2B5EF4-FFF2-40B4-BE49-F238E27FC236}">
                <a16:creationId xmlns:a16="http://schemas.microsoft.com/office/drawing/2014/main" id="{C4E467A7-F811-803B-07F8-C0F182E87F00}"/>
              </a:ext>
            </a:extLst>
          </p:cNvPr>
          <p:cNvSpPr txBox="1"/>
          <p:nvPr/>
        </p:nvSpPr>
        <p:spPr>
          <a:xfrm rot="16200000">
            <a:off x="5652072" y="8059432"/>
            <a:ext cx="914402" cy="914402"/>
          </a:xfrm>
          <a:prstGeom prst="rect">
            <a:avLst/>
          </a:prstGeom>
          <a:noFill/>
        </p:spPr>
        <p:txBody>
          <a:bodyPr wrap="none" lIns="0" tIns="0" rIns="0" bIns="0" rtlCol="0">
            <a:noAutofit/>
          </a:bodyPr>
          <a:lstStyle/>
          <a:p>
            <a:pPr algn="l"/>
            <a:r>
              <a:rPr lang="en-GB" sz="2000" b="1" dirty="0">
                <a:solidFill>
                  <a:schemeClr val="tx2"/>
                </a:solidFill>
              </a:rPr>
              <a:t>Metric scores &amp; Reasons are derived</a:t>
            </a:r>
            <a:endParaRPr lang="en-IN" sz="2000" b="1" dirty="0">
              <a:solidFill>
                <a:schemeClr val="tx2"/>
              </a:solidFill>
            </a:endParaRPr>
          </a:p>
        </p:txBody>
      </p:sp>
    </p:spTree>
    <p:extLst>
      <p:ext uri="{BB962C8B-B14F-4D97-AF65-F5344CB8AC3E}">
        <p14:creationId xmlns:p14="http://schemas.microsoft.com/office/powerpoint/2010/main" val="32454713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D6BF244-C45D-91D6-D8D9-8C3E6DA272EC}"/>
              </a:ext>
            </a:extLst>
          </p:cNvPr>
          <p:cNvSpPr>
            <a:spLocks noGrp="1"/>
          </p:cNvSpPr>
          <p:nvPr>
            <p:ph type="title"/>
          </p:nvPr>
        </p:nvSpPr>
        <p:spPr>
          <a:xfrm>
            <a:off x="907618" y="235509"/>
            <a:ext cx="39212126" cy="970210"/>
          </a:xfrm>
        </p:spPr>
        <p:txBody>
          <a:bodyPr/>
          <a:lstStyle/>
          <a:p>
            <a:r>
              <a:rPr lang="en-GB" sz="4800" dirty="0"/>
              <a:t>Evaluated Output of a Traditional Gen AI Assurance VS Multi Agentic Gen AI Assurance </a:t>
            </a:r>
            <a:endParaRPr lang="en-IN" dirty="0"/>
          </a:p>
        </p:txBody>
      </p:sp>
      <p:sp>
        <p:nvSpPr>
          <p:cNvPr id="4" name="Footer Placeholder 3">
            <a:extLst>
              <a:ext uri="{FF2B5EF4-FFF2-40B4-BE49-F238E27FC236}">
                <a16:creationId xmlns:a16="http://schemas.microsoft.com/office/drawing/2014/main" id="{74715C31-0427-2447-B253-5C8962FA9610}"/>
              </a:ext>
            </a:extLst>
          </p:cNvPr>
          <p:cNvSpPr>
            <a:spLocks noGrp="1"/>
          </p:cNvSpPr>
          <p:nvPr>
            <p:ph type="ftr" sz="quarter" idx="3"/>
          </p:nvPr>
        </p:nvSpPr>
        <p:spPr/>
        <p:txBody>
          <a:bodyPr/>
          <a:lstStyle/>
          <a:p>
            <a:r>
              <a:rPr lang="en-US"/>
              <a:t>© 2022 Cognizant</a:t>
            </a:r>
            <a:endParaRPr lang="en-US" dirty="0"/>
          </a:p>
        </p:txBody>
      </p:sp>
      <p:sp>
        <p:nvSpPr>
          <p:cNvPr id="5" name="Slide Number Placeholder 4">
            <a:extLst>
              <a:ext uri="{FF2B5EF4-FFF2-40B4-BE49-F238E27FC236}">
                <a16:creationId xmlns:a16="http://schemas.microsoft.com/office/drawing/2014/main" id="{BED59478-85E1-A3F8-2B84-F14BEEECBEF4}"/>
              </a:ext>
            </a:extLst>
          </p:cNvPr>
          <p:cNvSpPr>
            <a:spLocks noGrp="1"/>
          </p:cNvSpPr>
          <p:nvPr>
            <p:ph type="sldNum" sz="quarter" idx="4"/>
          </p:nvPr>
        </p:nvSpPr>
        <p:spPr/>
        <p:txBody>
          <a:bodyPr/>
          <a:lstStyle/>
          <a:p>
            <a:fld id="{C53E075B-3175-45CF-B3C7-FEDF3F5961E3}" type="slidenum">
              <a:rPr lang="en-US" smtClean="0"/>
              <a:pPr/>
              <a:t>5</a:t>
            </a:fld>
            <a:endParaRPr lang="en-US" dirty="0"/>
          </a:p>
        </p:txBody>
      </p:sp>
      <p:cxnSp>
        <p:nvCxnSpPr>
          <p:cNvPr id="7" name="Straight Connector 6">
            <a:extLst>
              <a:ext uri="{FF2B5EF4-FFF2-40B4-BE49-F238E27FC236}">
                <a16:creationId xmlns:a16="http://schemas.microsoft.com/office/drawing/2014/main" id="{7658F6FB-75DE-56C1-3595-40EEE23B63FF}"/>
              </a:ext>
            </a:extLst>
          </p:cNvPr>
          <p:cNvCxnSpPr/>
          <p:nvPr/>
        </p:nvCxnSpPr>
        <p:spPr>
          <a:xfrm>
            <a:off x="18545378" y="5442084"/>
            <a:ext cx="0" cy="15348857"/>
          </a:xfrm>
          <a:prstGeom prst="line">
            <a:avLst/>
          </a:prstGeom>
          <a:ln w="762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2781476B-F75A-1116-E6E4-B57A288DC880}"/>
              </a:ext>
            </a:extLst>
          </p:cNvPr>
          <p:cNvSpPr/>
          <p:nvPr/>
        </p:nvSpPr>
        <p:spPr>
          <a:xfrm>
            <a:off x="3781889" y="7352126"/>
            <a:ext cx="7612119" cy="1404258"/>
          </a:xfrm>
          <a:prstGeom prst="rect">
            <a:avLst/>
          </a:prstGeom>
          <a:solidFill>
            <a:schemeClr val="bg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800" dirty="0">
                <a:solidFill>
                  <a:schemeClr val="tx1"/>
                </a:solidFill>
              </a:rPr>
              <a:t>Evaluation Engine</a:t>
            </a:r>
            <a:endParaRPr lang="en-IN" sz="4800" dirty="0">
              <a:solidFill>
                <a:schemeClr val="tx1"/>
              </a:solidFill>
            </a:endParaRPr>
          </a:p>
        </p:txBody>
      </p:sp>
      <p:cxnSp>
        <p:nvCxnSpPr>
          <p:cNvPr id="10" name="Straight Arrow Connector 9">
            <a:extLst>
              <a:ext uri="{FF2B5EF4-FFF2-40B4-BE49-F238E27FC236}">
                <a16:creationId xmlns:a16="http://schemas.microsoft.com/office/drawing/2014/main" id="{B9238120-6E94-A40D-951C-54F62A5CAA28}"/>
              </a:ext>
            </a:extLst>
          </p:cNvPr>
          <p:cNvCxnSpPr/>
          <p:nvPr/>
        </p:nvCxnSpPr>
        <p:spPr>
          <a:xfrm>
            <a:off x="4794843" y="8818185"/>
            <a:ext cx="0" cy="1066435"/>
          </a:xfrm>
          <a:prstGeom prst="straightConnector1">
            <a:avLst/>
          </a:prstGeom>
          <a:ln w="381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B3CAC373-CF9C-680F-2E99-EEDF072E5D5A}"/>
              </a:ext>
            </a:extLst>
          </p:cNvPr>
          <p:cNvCxnSpPr/>
          <p:nvPr/>
        </p:nvCxnSpPr>
        <p:spPr>
          <a:xfrm>
            <a:off x="9747843" y="8818185"/>
            <a:ext cx="0" cy="1066435"/>
          </a:xfrm>
          <a:prstGeom prst="straightConnector1">
            <a:avLst/>
          </a:prstGeom>
          <a:ln w="381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4B8EB2ED-2B55-3708-2BD7-16575E7B3AE3}"/>
              </a:ext>
            </a:extLst>
          </p:cNvPr>
          <p:cNvSpPr/>
          <p:nvPr/>
        </p:nvSpPr>
        <p:spPr>
          <a:xfrm>
            <a:off x="2240801" y="10069861"/>
            <a:ext cx="10163156" cy="10923107"/>
          </a:xfrm>
          <a:prstGeom prst="rect">
            <a:avLst/>
          </a:prstGeom>
          <a:noFill/>
          <a:ln w="57150">
            <a:solidFill>
              <a:schemeClr val="accent6">
                <a:lumMod val="75000"/>
              </a:schemeClr>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Rounded Corners 12">
            <a:extLst>
              <a:ext uri="{FF2B5EF4-FFF2-40B4-BE49-F238E27FC236}">
                <a16:creationId xmlns:a16="http://schemas.microsoft.com/office/drawing/2014/main" id="{E193D546-7A8B-A7E6-9CF0-C5297ED48E86}"/>
              </a:ext>
            </a:extLst>
          </p:cNvPr>
          <p:cNvSpPr/>
          <p:nvPr/>
        </p:nvSpPr>
        <p:spPr>
          <a:xfrm>
            <a:off x="5116519" y="12474832"/>
            <a:ext cx="4474029" cy="1338942"/>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5400" b="1" dirty="0"/>
              <a:t>0.6</a:t>
            </a:r>
            <a:endParaRPr lang="en-IN" sz="5400" b="1" dirty="0"/>
          </a:p>
        </p:txBody>
      </p:sp>
      <p:sp>
        <p:nvSpPr>
          <p:cNvPr id="14" name="Rectangle: Rounded Corners 13">
            <a:extLst>
              <a:ext uri="{FF2B5EF4-FFF2-40B4-BE49-F238E27FC236}">
                <a16:creationId xmlns:a16="http://schemas.microsoft.com/office/drawing/2014/main" id="{7BE886BA-9E69-D9F6-EF6E-6D58D335E319}"/>
              </a:ext>
            </a:extLst>
          </p:cNvPr>
          <p:cNvSpPr/>
          <p:nvPr/>
        </p:nvSpPr>
        <p:spPr>
          <a:xfrm>
            <a:off x="3021022" y="15987019"/>
            <a:ext cx="8773336" cy="4322443"/>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a:t>Points mentioned in the response such as negative feedback doesn’t need corrective actions, and actions are not always necessary and volume to be considered seems to be off track making the hallucination score to be 0.6 </a:t>
            </a:r>
            <a:endParaRPr lang="en-IN" sz="3600" dirty="0"/>
          </a:p>
        </p:txBody>
      </p:sp>
      <p:sp>
        <p:nvSpPr>
          <p:cNvPr id="15" name="Rectangle 14">
            <a:extLst>
              <a:ext uri="{FF2B5EF4-FFF2-40B4-BE49-F238E27FC236}">
                <a16:creationId xmlns:a16="http://schemas.microsoft.com/office/drawing/2014/main" id="{6058B859-8535-95BF-5EA5-49AD1257F306}"/>
              </a:ext>
            </a:extLst>
          </p:cNvPr>
          <p:cNvSpPr/>
          <p:nvPr/>
        </p:nvSpPr>
        <p:spPr>
          <a:xfrm>
            <a:off x="3518209" y="10634370"/>
            <a:ext cx="7612119" cy="1404258"/>
          </a:xfrm>
          <a:prstGeom prst="rect">
            <a:avLst/>
          </a:prstGeom>
          <a:solidFill>
            <a:schemeClr val="bg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800" dirty="0">
                <a:solidFill>
                  <a:schemeClr val="tx1"/>
                </a:solidFill>
              </a:rPr>
              <a:t>Hallucination Score</a:t>
            </a:r>
            <a:endParaRPr lang="en-IN" sz="4800" dirty="0">
              <a:solidFill>
                <a:schemeClr val="tx1"/>
              </a:solidFill>
            </a:endParaRPr>
          </a:p>
        </p:txBody>
      </p:sp>
      <p:sp>
        <p:nvSpPr>
          <p:cNvPr id="16" name="Rectangle 15">
            <a:extLst>
              <a:ext uri="{FF2B5EF4-FFF2-40B4-BE49-F238E27FC236}">
                <a16:creationId xmlns:a16="http://schemas.microsoft.com/office/drawing/2014/main" id="{4131F6F0-43A2-BA24-FD2C-6C266467C87D}"/>
              </a:ext>
            </a:extLst>
          </p:cNvPr>
          <p:cNvSpPr/>
          <p:nvPr/>
        </p:nvSpPr>
        <p:spPr>
          <a:xfrm>
            <a:off x="3473437" y="14282636"/>
            <a:ext cx="7612119" cy="1404258"/>
          </a:xfrm>
          <a:prstGeom prst="rect">
            <a:avLst/>
          </a:prstGeom>
          <a:solidFill>
            <a:schemeClr val="bg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800" dirty="0">
                <a:solidFill>
                  <a:schemeClr val="tx1"/>
                </a:solidFill>
              </a:rPr>
              <a:t>Hallucination Reason</a:t>
            </a:r>
            <a:endParaRPr lang="en-IN" sz="4800" dirty="0">
              <a:solidFill>
                <a:schemeClr val="tx1"/>
              </a:solidFill>
            </a:endParaRPr>
          </a:p>
        </p:txBody>
      </p:sp>
      <p:sp>
        <p:nvSpPr>
          <p:cNvPr id="17" name="Rectangle: Beveled 16">
            <a:extLst>
              <a:ext uri="{FF2B5EF4-FFF2-40B4-BE49-F238E27FC236}">
                <a16:creationId xmlns:a16="http://schemas.microsoft.com/office/drawing/2014/main" id="{3C760940-82D8-2BD7-BB5E-90AC1792C90F}"/>
              </a:ext>
            </a:extLst>
          </p:cNvPr>
          <p:cNvSpPr/>
          <p:nvPr/>
        </p:nvSpPr>
        <p:spPr>
          <a:xfrm>
            <a:off x="11493531" y="1529450"/>
            <a:ext cx="5981181" cy="508000"/>
          </a:xfrm>
          <a:prstGeom prst="bevel">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dirty="0"/>
              <a:t>SME VERIFIED QUESTION</a:t>
            </a:r>
            <a:endParaRPr lang="en-IN" sz="2800" dirty="0"/>
          </a:p>
        </p:txBody>
      </p:sp>
      <p:sp>
        <p:nvSpPr>
          <p:cNvPr id="18" name="Rectangle: Beveled 17">
            <a:extLst>
              <a:ext uri="{FF2B5EF4-FFF2-40B4-BE49-F238E27FC236}">
                <a16:creationId xmlns:a16="http://schemas.microsoft.com/office/drawing/2014/main" id="{2FC5C5F1-CE4C-8F22-9ED4-C54953DBCDAD}"/>
              </a:ext>
            </a:extLst>
          </p:cNvPr>
          <p:cNvSpPr/>
          <p:nvPr/>
        </p:nvSpPr>
        <p:spPr>
          <a:xfrm>
            <a:off x="18541131" y="1529450"/>
            <a:ext cx="5981181" cy="508000"/>
          </a:xfrm>
          <a:prstGeom prst="bevel">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dirty="0"/>
              <a:t>SME VERIFIED RESPONSE</a:t>
            </a:r>
            <a:endParaRPr lang="en-IN" sz="2800" dirty="0"/>
          </a:p>
        </p:txBody>
      </p:sp>
      <p:sp>
        <p:nvSpPr>
          <p:cNvPr id="19" name="Rectangle 18">
            <a:extLst>
              <a:ext uri="{FF2B5EF4-FFF2-40B4-BE49-F238E27FC236}">
                <a16:creationId xmlns:a16="http://schemas.microsoft.com/office/drawing/2014/main" id="{D7FBB0FB-A2BD-883A-6F23-3F00E605B13B}"/>
              </a:ext>
            </a:extLst>
          </p:cNvPr>
          <p:cNvSpPr/>
          <p:nvPr/>
        </p:nvSpPr>
        <p:spPr>
          <a:xfrm>
            <a:off x="11493531" y="2355887"/>
            <a:ext cx="6500775" cy="10710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solidFill>
                  <a:srgbClr val="000000"/>
                </a:solidFill>
                <a:latin typeface="+mj-lt"/>
              </a:rPr>
              <a:t>How should we handle the negative customer feedback received post-launch for our latest product?“</a:t>
            </a:r>
            <a:endParaRPr lang="en-IN" sz="3000" dirty="0">
              <a:latin typeface="+mj-lt"/>
            </a:endParaRPr>
          </a:p>
        </p:txBody>
      </p:sp>
      <p:sp>
        <p:nvSpPr>
          <p:cNvPr id="20" name="Rectangle 19">
            <a:extLst>
              <a:ext uri="{FF2B5EF4-FFF2-40B4-BE49-F238E27FC236}">
                <a16:creationId xmlns:a16="http://schemas.microsoft.com/office/drawing/2014/main" id="{3C4B15DB-C67F-899C-A5F9-655CEC3D5AC6}"/>
              </a:ext>
            </a:extLst>
          </p:cNvPr>
          <p:cNvSpPr/>
          <p:nvPr/>
        </p:nvSpPr>
        <p:spPr>
          <a:xfrm>
            <a:off x="18205281" y="1902373"/>
            <a:ext cx="7282543" cy="29880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solidFill>
                  <a:srgbClr val="000000"/>
                </a:solidFill>
                <a:latin typeface="+mj-lt"/>
              </a:rPr>
              <a:t>To handle negative customer feedback, first acknowledge the feedback, analyze the root causes, implement corrective actions, and communicate improvements to customers</a:t>
            </a:r>
            <a:endParaRPr lang="en-IN" sz="3000" dirty="0">
              <a:latin typeface="+mj-lt"/>
            </a:endParaRPr>
          </a:p>
        </p:txBody>
      </p:sp>
      <p:sp>
        <p:nvSpPr>
          <p:cNvPr id="22" name="Scroll: Vertical 21">
            <a:extLst>
              <a:ext uri="{FF2B5EF4-FFF2-40B4-BE49-F238E27FC236}">
                <a16:creationId xmlns:a16="http://schemas.microsoft.com/office/drawing/2014/main" id="{235BA97C-EF6D-905D-6FEF-03ABA47361BA}"/>
              </a:ext>
            </a:extLst>
          </p:cNvPr>
          <p:cNvSpPr/>
          <p:nvPr/>
        </p:nvSpPr>
        <p:spPr>
          <a:xfrm>
            <a:off x="26839045" y="750676"/>
            <a:ext cx="7018236" cy="3530572"/>
          </a:xfrm>
          <a:prstGeom prst="verticalScroll">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5463D76B-DC19-C380-EC29-B4468A693980}"/>
              </a:ext>
            </a:extLst>
          </p:cNvPr>
          <p:cNvSpPr txBox="1"/>
          <p:nvPr/>
        </p:nvSpPr>
        <p:spPr>
          <a:xfrm>
            <a:off x="27946186" y="1551646"/>
            <a:ext cx="5567425" cy="2729602"/>
          </a:xfrm>
          <a:prstGeom prst="rect">
            <a:avLst/>
          </a:prstGeom>
          <a:noFill/>
        </p:spPr>
        <p:txBody>
          <a:bodyPr wrap="square" lIns="0" tIns="0" rIns="0" bIns="0" rtlCol="0">
            <a:noAutofit/>
          </a:bodyPr>
          <a:lstStyle/>
          <a:p>
            <a:pPr algn="l"/>
            <a:r>
              <a:rPr lang="en-GB" sz="2000" b="1" dirty="0">
                <a:solidFill>
                  <a:schemeClr val="tx2"/>
                </a:solidFill>
                <a:latin typeface="+mj-lt"/>
              </a:rPr>
              <a:t>RESPONSE B</a:t>
            </a:r>
          </a:p>
          <a:p>
            <a:pPr algn="l"/>
            <a:endParaRPr lang="en-GB" sz="2000" b="1" dirty="0">
              <a:latin typeface="+mj-lt"/>
            </a:endParaRPr>
          </a:p>
          <a:p>
            <a:pPr marL="342741" indent="-342741">
              <a:buFont typeface="+mj-lt"/>
              <a:buAutoNum type="arabicPeriod"/>
            </a:pPr>
            <a:r>
              <a:rPr lang="en-US" sz="2000" dirty="0">
                <a:latin typeface="+mj-lt"/>
              </a:rPr>
              <a:t>"Negative feedback doesn't always require corrective actions."</a:t>
            </a:r>
          </a:p>
          <a:p>
            <a:pPr marL="342741" indent="-342741">
              <a:buFont typeface="+mj-lt"/>
              <a:buAutoNum type="arabicPeriod"/>
            </a:pPr>
            <a:r>
              <a:rPr lang="en-US" sz="2000" dirty="0">
                <a:latin typeface="+mj-lt"/>
              </a:rPr>
              <a:t>"Consider the volume of feedback before making changes."</a:t>
            </a:r>
          </a:p>
          <a:p>
            <a:pPr marL="342741" indent="-342741">
              <a:buFont typeface="+mj-lt"/>
              <a:buAutoNum type="arabicPeriod"/>
            </a:pPr>
            <a:r>
              <a:rPr lang="en-US" sz="2000" dirty="0">
                <a:latin typeface="+mj-lt"/>
              </a:rPr>
              <a:t>"Acknowledge customer feedback, but corrective actions aren’t always necessary."</a:t>
            </a:r>
          </a:p>
          <a:p>
            <a:pPr marL="342741" indent="-342741">
              <a:buFont typeface="+mj-lt"/>
              <a:buAutoNum type="arabicPeriod"/>
            </a:pPr>
            <a:endParaRPr lang="en-US" sz="2000" dirty="0">
              <a:latin typeface="+mj-lt"/>
            </a:endParaRPr>
          </a:p>
          <a:p>
            <a:pPr marL="342741" indent="-342741">
              <a:buFont typeface="+mj-lt"/>
              <a:buAutoNum type="arabicPeriod"/>
            </a:pPr>
            <a:endParaRPr lang="en-IN" sz="2000" dirty="0">
              <a:solidFill>
                <a:srgbClr val="FFFF00"/>
              </a:solidFill>
              <a:latin typeface="+mj-lt"/>
            </a:endParaRPr>
          </a:p>
          <a:p>
            <a:pPr algn="l"/>
            <a:endParaRPr lang="en-GB" sz="2000" b="1" dirty="0">
              <a:solidFill>
                <a:schemeClr val="tx2"/>
              </a:solidFill>
              <a:latin typeface="+mj-lt"/>
            </a:endParaRPr>
          </a:p>
          <a:p>
            <a:pPr algn="l"/>
            <a:endParaRPr lang="en-IN" sz="2000" b="1" dirty="0">
              <a:solidFill>
                <a:schemeClr val="tx2"/>
              </a:solidFill>
              <a:latin typeface="+mj-lt"/>
            </a:endParaRPr>
          </a:p>
        </p:txBody>
      </p:sp>
      <p:sp>
        <p:nvSpPr>
          <p:cNvPr id="25" name="Rectangle: Rounded Corners 24">
            <a:extLst>
              <a:ext uri="{FF2B5EF4-FFF2-40B4-BE49-F238E27FC236}">
                <a16:creationId xmlns:a16="http://schemas.microsoft.com/office/drawing/2014/main" id="{5743B59F-CD74-AD15-4974-828EE8C39E5A}"/>
              </a:ext>
            </a:extLst>
          </p:cNvPr>
          <p:cNvSpPr/>
          <p:nvPr/>
        </p:nvSpPr>
        <p:spPr>
          <a:xfrm>
            <a:off x="12767066" y="6173157"/>
            <a:ext cx="5227240" cy="14819811"/>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400" b="1" dirty="0">
                <a:solidFill>
                  <a:srgbClr val="00B050"/>
                </a:solidFill>
              </a:rPr>
              <a:t>Human Verifier</a:t>
            </a:r>
          </a:p>
          <a:p>
            <a:pPr algn="ctr"/>
            <a:endParaRPr lang="en-GB" sz="4400" b="1" dirty="0">
              <a:solidFill>
                <a:srgbClr val="00B050"/>
              </a:solidFill>
            </a:endParaRPr>
          </a:p>
          <a:p>
            <a:pPr algn="ctr"/>
            <a:endParaRPr lang="en-GB" sz="4400" b="1" dirty="0">
              <a:solidFill>
                <a:srgbClr val="00B050"/>
              </a:solidFill>
            </a:endParaRPr>
          </a:p>
          <a:p>
            <a:pPr algn="ctr"/>
            <a:endParaRPr lang="en-GB" sz="4400" b="1" dirty="0">
              <a:solidFill>
                <a:srgbClr val="00B050"/>
              </a:solidFill>
            </a:endParaRPr>
          </a:p>
          <a:p>
            <a:pPr algn="ctr"/>
            <a:endParaRPr lang="en-GB" sz="4400" b="1" dirty="0">
              <a:solidFill>
                <a:srgbClr val="00B050"/>
              </a:solidFill>
            </a:endParaRPr>
          </a:p>
          <a:p>
            <a:pPr algn="ctr"/>
            <a:endParaRPr lang="en-GB" sz="4400" b="1" dirty="0">
              <a:solidFill>
                <a:srgbClr val="00B050"/>
              </a:solidFill>
            </a:endParaRPr>
          </a:p>
          <a:p>
            <a:pPr algn="ctr"/>
            <a:endParaRPr lang="en-GB" sz="4400" b="1" dirty="0">
              <a:solidFill>
                <a:srgbClr val="00B050"/>
              </a:solidFill>
            </a:endParaRPr>
          </a:p>
          <a:p>
            <a:pPr algn="ctr"/>
            <a:endParaRPr lang="en-GB" sz="4400" b="1" dirty="0">
              <a:solidFill>
                <a:srgbClr val="00B050"/>
              </a:solidFill>
            </a:endParaRPr>
          </a:p>
          <a:p>
            <a:pPr algn="ctr"/>
            <a:endParaRPr lang="en-GB" sz="4400" b="1" dirty="0">
              <a:solidFill>
                <a:srgbClr val="00B050"/>
              </a:solidFill>
            </a:endParaRPr>
          </a:p>
          <a:p>
            <a:pPr algn="ctr"/>
            <a:endParaRPr lang="en-GB" sz="4400" b="1" dirty="0">
              <a:solidFill>
                <a:srgbClr val="00B050"/>
              </a:solidFill>
            </a:endParaRPr>
          </a:p>
          <a:p>
            <a:pPr algn="ctr"/>
            <a:endParaRPr lang="en-IN" sz="4400" b="1" dirty="0">
              <a:solidFill>
                <a:srgbClr val="00B050"/>
              </a:solidFill>
            </a:endParaRPr>
          </a:p>
        </p:txBody>
      </p:sp>
      <p:sp>
        <p:nvSpPr>
          <p:cNvPr id="26" name="TextBox 25">
            <a:extLst>
              <a:ext uri="{FF2B5EF4-FFF2-40B4-BE49-F238E27FC236}">
                <a16:creationId xmlns:a16="http://schemas.microsoft.com/office/drawing/2014/main" id="{6CE06E8F-92A7-B6F3-9739-ED824962106D}"/>
              </a:ext>
            </a:extLst>
          </p:cNvPr>
          <p:cNvSpPr txBox="1"/>
          <p:nvPr/>
        </p:nvSpPr>
        <p:spPr>
          <a:xfrm>
            <a:off x="13285700" y="11506549"/>
            <a:ext cx="4285845" cy="8114088"/>
          </a:xfrm>
          <a:prstGeom prst="rect">
            <a:avLst/>
          </a:prstGeom>
          <a:noFill/>
        </p:spPr>
        <p:txBody>
          <a:bodyPr wrap="square" lIns="0" tIns="0" rIns="0" bIns="0" rtlCol="0">
            <a:noAutofit/>
          </a:bodyPr>
          <a:lstStyle/>
          <a:p>
            <a:pPr marL="457200" indent="-457200" algn="l">
              <a:buFont typeface="Wingdings" panose="05000000000000000000" pitchFamily="2" charset="2"/>
              <a:buChar char="q"/>
            </a:pPr>
            <a:r>
              <a:rPr lang="en-GB" sz="3200" dirty="0">
                <a:solidFill>
                  <a:schemeClr val="bg1"/>
                </a:solidFill>
              </a:rPr>
              <a:t>Agreed that hallucination is present in the response that got generated but why the is the score 0.6 ?</a:t>
            </a:r>
          </a:p>
          <a:p>
            <a:pPr marL="457200" indent="-457200" algn="l">
              <a:buFont typeface="Wingdings" panose="05000000000000000000" pitchFamily="2" charset="2"/>
              <a:buChar char="q"/>
            </a:pPr>
            <a:endParaRPr lang="en-GB" sz="3200" dirty="0">
              <a:solidFill>
                <a:schemeClr val="bg1"/>
              </a:solidFill>
            </a:endParaRPr>
          </a:p>
          <a:p>
            <a:pPr marL="457200" indent="-457200" algn="l">
              <a:buFont typeface="Wingdings" panose="05000000000000000000" pitchFamily="2" charset="2"/>
              <a:buChar char="q"/>
            </a:pPr>
            <a:r>
              <a:rPr lang="en-GB" sz="3200" dirty="0">
                <a:solidFill>
                  <a:schemeClr val="bg1"/>
                </a:solidFill>
              </a:rPr>
              <a:t>Should I re-run this data to see if the score and reason is consistent</a:t>
            </a:r>
          </a:p>
          <a:p>
            <a:pPr marL="457200" indent="-457200" algn="l">
              <a:buFont typeface="Wingdings" panose="05000000000000000000" pitchFamily="2" charset="2"/>
              <a:buChar char="q"/>
            </a:pPr>
            <a:endParaRPr lang="en-GB" sz="3200" dirty="0">
              <a:solidFill>
                <a:schemeClr val="bg1"/>
              </a:solidFill>
            </a:endParaRPr>
          </a:p>
          <a:p>
            <a:pPr marL="457200" indent="-457200" algn="l">
              <a:buFont typeface="Wingdings" panose="05000000000000000000" pitchFamily="2" charset="2"/>
              <a:buChar char="q"/>
            </a:pPr>
            <a:r>
              <a:rPr lang="en-GB" sz="3200" dirty="0">
                <a:solidFill>
                  <a:schemeClr val="bg1"/>
                </a:solidFill>
              </a:rPr>
              <a:t>Shall I provide some additional insights ?</a:t>
            </a:r>
            <a:endParaRPr lang="en-IN" sz="3200" dirty="0">
              <a:solidFill>
                <a:schemeClr val="bg1"/>
              </a:solidFill>
            </a:endParaRPr>
          </a:p>
        </p:txBody>
      </p:sp>
      <p:pic>
        <p:nvPicPr>
          <p:cNvPr id="24" name="Picture 23">
            <a:extLst>
              <a:ext uri="{FF2B5EF4-FFF2-40B4-BE49-F238E27FC236}">
                <a16:creationId xmlns:a16="http://schemas.microsoft.com/office/drawing/2014/main" id="{903EA790-1700-A40B-24FF-2F7CA4831192}"/>
              </a:ext>
            </a:extLst>
          </p:cNvPr>
          <p:cNvPicPr>
            <a:picLocks noChangeAspect="1"/>
          </p:cNvPicPr>
          <p:nvPr/>
        </p:nvPicPr>
        <p:blipFill>
          <a:blip r:embed="rId2"/>
          <a:stretch>
            <a:fillRect/>
          </a:stretch>
        </p:blipFill>
        <p:spPr>
          <a:xfrm>
            <a:off x="14588105" y="7235631"/>
            <a:ext cx="1691230" cy="1691230"/>
          </a:xfrm>
          <a:prstGeom prst="rect">
            <a:avLst/>
          </a:prstGeom>
        </p:spPr>
      </p:pic>
      <p:sp>
        <p:nvSpPr>
          <p:cNvPr id="27" name="Rectangle: Beveled 26">
            <a:extLst>
              <a:ext uri="{FF2B5EF4-FFF2-40B4-BE49-F238E27FC236}">
                <a16:creationId xmlns:a16="http://schemas.microsoft.com/office/drawing/2014/main" id="{8745989E-AEB2-2F08-ED8B-8A18E9B6F59F}"/>
              </a:ext>
            </a:extLst>
          </p:cNvPr>
          <p:cNvSpPr/>
          <p:nvPr/>
        </p:nvSpPr>
        <p:spPr>
          <a:xfrm>
            <a:off x="2610028" y="4746748"/>
            <a:ext cx="14275630" cy="1196651"/>
          </a:xfrm>
          <a:prstGeom prst="bevel">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6600" dirty="0"/>
              <a:t>Traditional Gen AI Assurance</a:t>
            </a:r>
            <a:endParaRPr lang="en-IN" sz="6600" dirty="0"/>
          </a:p>
        </p:txBody>
      </p:sp>
      <p:sp>
        <p:nvSpPr>
          <p:cNvPr id="28" name="Rectangle 27">
            <a:extLst>
              <a:ext uri="{FF2B5EF4-FFF2-40B4-BE49-F238E27FC236}">
                <a16:creationId xmlns:a16="http://schemas.microsoft.com/office/drawing/2014/main" id="{97B6AEBC-0E7B-A905-5F43-0C16FBE4A356}"/>
              </a:ext>
            </a:extLst>
          </p:cNvPr>
          <p:cNvSpPr/>
          <p:nvPr/>
        </p:nvSpPr>
        <p:spPr>
          <a:xfrm>
            <a:off x="25966528" y="6586564"/>
            <a:ext cx="7612119" cy="1404258"/>
          </a:xfrm>
          <a:prstGeom prst="rect">
            <a:avLst/>
          </a:prstGeom>
          <a:solidFill>
            <a:schemeClr val="bg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800" dirty="0">
                <a:solidFill>
                  <a:schemeClr val="tx1"/>
                </a:solidFill>
              </a:rPr>
              <a:t>Agentic Framework</a:t>
            </a:r>
            <a:endParaRPr lang="en-IN" sz="4800" dirty="0">
              <a:solidFill>
                <a:schemeClr val="tx1"/>
              </a:solidFill>
            </a:endParaRPr>
          </a:p>
        </p:txBody>
      </p:sp>
      <p:sp>
        <p:nvSpPr>
          <p:cNvPr id="31" name="Rectangle 30">
            <a:extLst>
              <a:ext uri="{FF2B5EF4-FFF2-40B4-BE49-F238E27FC236}">
                <a16:creationId xmlns:a16="http://schemas.microsoft.com/office/drawing/2014/main" id="{77948F0D-824C-5FEA-FEFB-A6FC340F6359}"/>
              </a:ext>
            </a:extLst>
          </p:cNvPr>
          <p:cNvSpPr/>
          <p:nvPr/>
        </p:nvSpPr>
        <p:spPr>
          <a:xfrm>
            <a:off x="19231265" y="8431470"/>
            <a:ext cx="24506851" cy="9907079"/>
          </a:xfrm>
          <a:prstGeom prst="rect">
            <a:avLst/>
          </a:prstGeom>
          <a:noFill/>
          <a:ln w="57150">
            <a:solidFill>
              <a:schemeClr val="accent6">
                <a:lumMod val="75000"/>
              </a:schemeClr>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Rectangle: Beveled 31">
            <a:extLst>
              <a:ext uri="{FF2B5EF4-FFF2-40B4-BE49-F238E27FC236}">
                <a16:creationId xmlns:a16="http://schemas.microsoft.com/office/drawing/2014/main" id="{0985CAF6-F998-3335-2182-77DB421E6C67}"/>
              </a:ext>
            </a:extLst>
          </p:cNvPr>
          <p:cNvSpPr/>
          <p:nvPr/>
        </p:nvSpPr>
        <p:spPr>
          <a:xfrm>
            <a:off x="24677955" y="4746747"/>
            <a:ext cx="14275630" cy="1196651"/>
          </a:xfrm>
          <a:prstGeom prst="bevel">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6600" dirty="0"/>
              <a:t>Agentic Gen AI Assurance</a:t>
            </a:r>
            <a:endParaRPr lang="en-IN" sz="6600" dirty="0"/>
          </a:p>
        </p:txBody>
      </p:sp>
      <p:sp>
        <p:nvSpPr>
          <p:cNvPr id="33" name="Rectangle 32">
            <a:extLst>
              <a:ext uri="{FF2B5EF4-FFF2-40B4-BE49-F238E27FC236}">
                <a16:creationId xmlns:a16="http://schemas.microsoft.com/office/drawing/2014/main" id="{47D405E3-9FD5-D31F-7E9F-5CBBA7E441ED}"/>
              </a:ext>
            </a:extLst>
          </p:cNvPr>
          <p:cNvSpPr/>
          <p:nvPr/>
        </p:nvSpPr>
        <p:spPr>
          <a:xfrm>
            <a:off x="4943621" y="6038649"/>
            <a:ext cx="5518737" cy="844615"/>
          </a:xfrm>
          <a:prstGeom prst="rect">
            <a:avLst/>
          </a:prstGeom>
          <a:ln/>
        </p:spPr>
        <p:style>
          <a:lnRef idx="0">
            <a:schemeClr val="accent5"/>
          </a:lnRef>
          <a:fillRef idx="3">
            <a:schemeClr val="accent5"/>
          </a:fillRef>
          <a:effectRef idx="3">
            <a:schemeClr val="accent5"/>
          </a:effectRef>
          <a:fontRef idx="minor">
            <a:schemeClr val="lt1"/>
          </a:fontRef>
        </p:style>
        <p:txBody>
          <a:bodyPr rtlCol="0" anchor="ctr"/>
          <a:lstStyle/>
          <a:p>
            <a:pPr algn="ctr"/>
            <a:r>
              <a:rPr lang="en-GB" sz="5400" b="1" dirty="0">
                <a:solidFill>
                  <a:schemeClr val="tx1"/>
                </a:solidFill>
              </a:rPr>
              <a:t>OUTPUT</a:t>
            </a:r>
            <a:endParaRPr lang="en-IN" sz="5400" b="1" dirty="0">
              <a:solidFill>
                <a:schemeClr val="tx1"/>
              </a:solidFill>
            </a:endParaRPr>
          </a:p>
        </p:txBody>
      </p:sp>
      <p:cxnSp>
        <p:nvCxnSpPr>
          <p:cNvPr id="34" name="Straight Arrow Connector 33">
            <a:extLst>
              <a:ext uri="{FF2B5EF4-FFF2-40B4-BE49-F238E27FC236}">
                <a16:creationId xmlns:a16="http://schemas.microsoft.com/office/drawing/2014/main" id="{9E023FFF-1EB1-52F4-2DAE-D02B04C90FC4}"/>
              </a:ext>
            </a:extLst>
          </p:cNvPr>
          <p:cNvCxnSpPr/>
          <p:nvPr/>
        </p:nvCxnSpPr>
        <p:spPr>
          <a:xfrm>
            <a:off x="7513178" y="6759296"/>
            <a:ext cx="0" cy="547250"/>
          </a:xfrm>
          <a:prstGeom prst="straightConnector1">
            <a:avLst/>
          </a:prstGeom>
          <a:ln w="381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D401E223-D810-51E9-0214-B0F5E00A6C3F}"/>
              </a:ext>
            </a:extLst>
          </p:cNvPr>
          <p:cNvSpPr/>
          <p:nvPr/>
        </p:nvSpPr>
        <p:spPr>
          <a:xfrm>
            <a:off x="19159218" y="6860566"/>
            <a:ext cx="5518737" cy="844615"/>
          </a:xfrm>
          <a:prstGeom prst="rect">
            <a:avLst/>
          </a:prstGeom>
          <a:ln/>
        </p:spPr>
        <p:style>
          <a:lnRef idx="0">
            <a:schemeClr val="accent5"/>
          </a:lnRef>
          <a:fillRef idx="3">
            <a:schemeClr val="accent5"/>
          </a:fillRef>
          <a:effectRef idx="3">
            <a:schemeClr val="accent5"/>
          </a:effectRef>
          <a:fontRef idx="minor">
            <a:schemeClr val="lt1"/>
          </a:fontRef>
        </p:style>
        <p:txBody>
          <a:bodyPr rtlCol="0" anchor="ctr"/>
          <a:lstStyle/>
          <a:p>
            <a:pPr algn="ctr"/>
            <a:r>
              <a:rPr lang="en-GB" sz="5400" b="1" dirty="0">
                <a:solidFill>
                  <a:schemeClr val="tx1"/>
                </a:solidFill>
              </a:rPr>
              <a:t>OUTPUT</a:t>
            </a:r>
            <a:endParaRPr lang="en-IN" sz="5400" b="1" dirty="0">
              <a:solidFill>
                <a:schemeClr val="tx1"/>
              </a:solidFill>
            </a:endParaRPr>
          </a:p>
        </p:txBody>
      </p:sp>
      <p:sp>
        <p:nvSpPr>
          <p:cNvPr id="36" name="Rectangle 35">
            <a:extLst>
              <a:ext uri="{FF2B5EF4-FFF2-40B4-BE49-F238E27FC236}">
                <a16:creationId xmlns:a16="http://schemas.microsoft.com/office/drawing/2014/main" id="{86E017AA-CBBE-FD3F-707A-D911CE0A516C}"/>
              </a:ext>
            </a:extLst>
          </p:cNvPr>
          <p:cNvSpPr/>
          <p:nvPr/>
        </p:nvSpPr>
        <p:spPr>
          <a:xfrm>
            <a:off x="35147525" y="6533502"/>
            <a:ext cx="7612119" cy="1404258"/>
          </a:xfrm>
          <a:prstGeom prst="rect">
            <a:avLst/>
          </a:prstGeom>
          <a:solidFill>
            <a:schemeClr val="bg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800" dirty="0">
                <a:solidFill>
                  <a:schemeClr val="tx1"/>
                </a:solidFill>
              </a:rPr>
              <a:t>Evaluation Engine</a:t>
            </a:r>
            <a:endParaRPr lang="en-IN" sz="4800" dirty="0">
              <a:solidFill>
                <a:schemeClr val="tx1"/>
              </a:solidFill>
            </a:endParaRPr>
          </a:p>
        </p:txBody>
      </p:sp>
      <p:pic>
        <p:nvPicPr>
          <p:cNvPr id="37" name="Picture 36">
            <a:extLst>
              <a:ext uri="{FF2B5EF4-FFF2-40B4-BE49-F238E27FC236}">
                <a16:creationId xmlns:a16="http://schemas.microsoft.com/office/drawing/2014/main" id="{6DCA5E2E-B332-F024-6BBB-5E013615031B}"/>
              </a:ext>
            </a:extLst>
          </p:cNvPr>
          <p:cNvPicPr>
            <a:picLocks noChangeAspect="1"/>
          </p:cNvPicPr>
          <p:nvPr/>
        </p:nvPicPr>
        <p:blipFill>
          <a:blip r:embed="rId3"/>
          <a:stretch>
            <a:fillRect/>
          </a:stretch>
        </p:blipFill>
        <p:spPr>
          <a:xfrm>
            <a:off x="19366231" y="8309037"/>
            <a:ext cx="19587354" cy="9550776"/>
          </a:xfrm>
          <a:prstGeom prst="rect">
            <a:avLst/>
          </a:prstGeom>
          <a:noFill/>
        </p:spPr>
      </p:pic>
      <p:sp>
        <p:nvSpPr>
          <p:cNvPr id="38" name="Rectangle: Rounded Corners 37">
            <a:extLst>
              <a:ext uri="{FF2B5EF4-FFF2-40B4-BE49-F238E27FC236}">
                <a16:creationId xmlns:a16="http://schemas.microsoft.com/office/drawing/2014/main" id="{8481E5ED-FA3E-4CF7-15F1-66FA7AEE17E4}"/>
              </a:ext>
            </a:extLst>
          </p:cNvPr>
          <p:cNvSpPr/>
          <p:nvPr/>
        </p:nvSpPr>
        <p:spPr>
          <a:xfrm>
            <a:off x="19275550" y="18474054"/>
            <a:ext cx="24578898" cy="2479281"/>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4400" b="1" dirty="0">
              <a:solidFill>
                <a:srgbClr val="00B050"/>
              </a:solidFill>
            </a:endParaRPr>
          </a:p>
        </p:txBody>
      </p:sp>
      <p:pic>
        <p:nvPicPr>
          <p:cNvPr id="40" name="Picture 39">
            <a:extLst>
              <a:ext uri="{FF2B5EF4-FFF2-40B4-BE49-F238E27FC236}">
                <a16:creationId xmlns:a16="http://schemas.microsoft.com/office/drawing/2014/main" id="{BE8F77BA-A14A-BA41-F9F1-33D64F278DD6}"/>
              </a:ext>
            </a:extLst>
          </p:cNvPr>
          <p:cNvPicPr>
            <a:picLocks noChangeAspect="1"/>
          </p:cNvPicPr>
          <p:nvPr/>
        </p:nvPicPr>
        <p:blipFill>
          <a:blip r:embed="rId4"/>
          <a:stretch>
            <a:fillRect/>
          </a:stretch>
        </p:blipFill>
        <p:spPr>
          <a:xfrm>
            <a:off x="19275550" y="18533995"/>
            <a:ext cx="2476261" cy="2476261"/>
          </a:xfrm>
          <a:prstGeom prst="rect">
            <a:avLst/>
          </a:prstGeom>
        </p:spPr>
      </p:pic>
      <p:sp>
        <p:nvSpPr>
          <p:cNvPr id="41" name="TextBox 40">
            <a:extLst>
              <a:ext uri="{FF2B5EF4-FFF2-40B4-BE49-F238E27FC236}">
                <a16:creationId xmlns:a16="http://schemas.microsoft.com/office/drawing/2014/main" id="{B491B554-2B78-6270-DC04-2581FE1B9CFB}"/>
              </a:ext>
            </a:extLst>
          </p:cNvPr>
          <p:cNvSpPr txBox="1"/>
          <p:nvPr/>
        </p:nvSpPr>
        <p:spPr>
          <a:xfrm>
            <a:off x="22116256" y="18748213"/>
            <a:ext cx="4285845" cy="1930962"/>
          </a:xfrm>
          <a:prstGeom prst="rect">
            <a:avLst/>
          </a:prstGeom>
          <a:noFill/>
        </p:spPr>
        <p:txBody>
          <a:bodyPr wrap="square" lIns="0" tIns="0" rIns="0" bIns="0" rtlCol="0">
            <a:noAutofit/>
          </a:bodyPr>
          <a:lstStyle/>
          <a:p>
            <a:pPr marL="457200" indent="-457200" algn="l">
              <a:buFont typeface="Wingdings" panose="05000000000000000000" pitchFamily="2" charset="2"/>
              <a:buChar char="q"/>
            </a:pPr>
            <a:endParaRPr lang="en-GB" sz="3200" dirty="0">
              <a:solidFill>
                <a:schemeClr val="bg1"/>
              </a:solidFill>
            </a:endParaRPr>
          </a:p>
        </p:txBody>
      </p:sp>
      <p:sp>
        <p:nvSpPr>
          <p:cNvPr id="42" name="Rectangle: Rounded Corners 41">
            <a:extLst>
              <a:ext uri="{FF2B5EF4-FFF2-40B4-BE49-F238E27FC236}">
                <a16:creationId xmlns:a16="http://schemas.microsoft.com/office/drawing/2014/main" id="{D5538E9A-DEF5-7405-8410-C24FC9525537}"/>
              </a:ext>
            </a:extLst>
          </p:cNvPr>
          <p:cNvSpPr/>
          <p:nvPr/>
        </p:nvSpPr>
        <p:spPr>
          <a:xfrm>
            <a:off x="40325766" y="13265543"/>
            <a:ext cx="2377977" cy="1338942"/>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5400" b="1" dirty="0"/>
              <a:t>1</a:t>
            </a:r>
            <a:endParaRPr lang="en-IN" sz="5400" b="1" dirty="0"/>
          </a:p>
        </p:txBody>
      </p:sp>
      <p:sp>
        <p:nvSpPr>
          <p:cNvPr id="43" name="Rectangle 42">
            <a:extLst>
              <a:ext uri="{FF2B5EF4-FFF2-40B4-BE49-F238E27FC236}">
                <a16:creationId xmlns:a16="http://schemas.microsoft.com/office/drawing/2014/main" id="{C85FEC99-6C1A-9547-8D13-A205C609659B}"/>
              </a:ext>
            </a:extLst>
          </p:cNvPr>
          <p:cNvSpPr/>
          <p:nvPr/>
        </p:nvSpPr>
        <p:spPr>
          <a:xfrm>
            <a:off x="39224823" y="11425081"/>
            <a:ext cx="4045891" cy="1404258"/>
          </a:xfrm>
          <a:prstGeom prst="rect">
            <a:avLst/>
          </a:prstGeom>
          <a:solidFill>
            <a:schemeClr val="bg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800" dirty="0">
                <a:solidFill>
                  <a:schemeClr val="tx1"/>
                </a:solidFill>
              </a:rPr>
              <a:t>Hallucination Score</a:t>
            </a:r>
            <a:endParaRPr lang="en-IN" sz="4800" dirty="0">
              <a:solidFill>
                <a:schemeClr val="tx1"/>
              </a:solidFill>
            </a:endParaRPr>
          </a:p>
        </p:txBody>
      </p:sp>
      <p:sp>
        <p:nvSpPr>
          <p:cNvPr id="44" name="Rectangle: Rounded Corners 43">
            <a:extLst>
              <a:ext uri="{FF2B5EF4-FFF2-40B4-BE49-F238E27FC236}">
                <a16:creationId xmlns:a16="http://schemas.microsoft.com/office/drawing/2014/main" id="{6C01B730-5FEB-A408-DB39-E51B94B7E134}"/>
              </a:ext>
            </a:extLst>
          </p:cNvPr>
          <p:cNvSpPr/>
          <p:nvPr/>
        </p:nvSpPr>
        <p:spPr>
          <a:xfrm>
            <a:off x="25820184" y="18707474"/>
            <a:ext cx="6714693" cy="2024141"/>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a:t>I see the additional questions and answers got generated</a:t>
            </a:r>
            <a:endParaRPr lang="en-IN" sz="3600" dirty="0"/>
          </a:p>
        </p:txBody>
      </p:sp>
      <p:sp>
        <p:nvSpPr>
          <p:cNvPr id="45" name="Rectangle: Rounded Corners 44">
            <a:extLst>
              <a:ext uri="{FF2B5EF4-FFF2-40B4-BE49-F238E27FC236}">
                <a16:creationId xmlns:a16="http://schemas.microsoft.com/office/drawing/2014/main" id="{AD1CBE3A-3149-5C84-29C7-4FB863841423}"/>
              </a:ext>
            </a:extLst>
          </p:cNvPr>
          <p:cNvSpPr/>
          <p:nvPr/>
        </p:nvSpPr>
        <p:spPr>
          <a:xfrm>
            <a:off x="33071381" y="18707473"/>
            <a:ext cx="6714693" cy="2024141"/>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a:t>The insights gathered proves the reason for hallucination being high</a:t>
            </a:r>
            <a:endParaRPr lang="en-IN" sz="3600" dirty="0"/>
          </a:p>
        </p:txBody>
      </p:sp>
    </p:spTree>
    <p:extLst>
      <p:ext uri="{BB962C8B-B14F-4D97-AF65-F5344CB8AC3E}">
        <p14:creationId xmlns:p14="http://schemas.microsoft.com/office/powerpoint/2010/main" val="16216816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02F7F930-068C-BE33-015C-CC093A34CCA5}"/>
              </a:ext>
            </a:extLst>
          </p:cNvPr>
          <p:cNvSpPr>
            <a:spLocks noGrp="1"/>
          </p:cNvSpPr>
          <p:nvPr>
            <p:ph type="ftr" sz="quarter" idx="3"/>
          </p:nvPr>
        </p:nvSpPr>
        <p:spPr/>
        <p:txBody>
          <a:bodyPr/>
          <a:lstStyle/>
          <a:p>
            <a:r>
              <a:rPr lang="en-US"/>
              <a:t>© 2022 Cognizant</a:t>
            </a:r>
            <a:endParaRPr lang="en-US" dirty="0"/>
          </a:p>
        </p:txBody>
      </p:sp>
      <p:sp>
        <p:nvSpPr>
          <p:cNvPr id="5" name="Slide Number Placeholder 4">
            <a:extLst>
              <a:ext uri="{FF2B5EF4-FFF2-40B4-BE49-F238E27FC236}">
                <a16:creationId xmlns:a16="http://schemas.microsoft.com/office/drawing/2014/main" id="{EE2E2832-007D-46B8-B56C-697C7DF82073}"/>
              </a:ext>
            </a:extLst>
          </p:cNvPr>
          <p:cNvSpPr>
            <a:spLocks noGrp="1"/>
          </p:cNvSpPr>
          <p:nvPr>
            <p:ph type="sldNum" sz="quarter" idx="4"/>
          </p:nvPr>
        </p:nvSpPr>
        <p:spPr/>
        <p:txBody>
          <a:bodyPr/>
          <a:lstStyle/>
          <a:p>
            <a:fld id="{C53E075B-3175-45CF-B3C7-FEDF3F5961E3}" type="slidenum">
              <a:rPr lang="en-US" smtClean="0"/>
              <a:pPr/>
              <a:t>6</a:t>
            </a:fld>
            <a:endParaRPr lang="en-US" dirty="0"/>
          </a:p>
        </p:txBody>
      </p:sp>
      <p:sp>
        <p:nvSpPr>
          <p:cNvPr id="9" name="Rectangle: Rounded Corners 8">
            <a:extLst>
              <a:ext uri="{FF2B5EF4-FFF2-40B4-BE49-F238E27FC236}">
                <a16:creationId xmlns:a16="http://schemas.microsoft.com/office/drawing/2014/main" id="{FB099BAE-E7B2-13A1-9A06-3A3FB20CDEDA}"/>
              </a:ext>
            </a:extLst>
          </p:cNvPr>
          <p:cNvSpPr/>
          <p:nvPr/>
        </p:nvSpPr>
        <p:spPr>
          <a:xfrm>
            <a:off x="377535" y="8648635"/>
            <a:ext cx="7043526" cy="1763486"/>
          </a:xfrm>
          <a:prstGeom prst="roundRect">
            <a:avLst/>
          </a:prstGeom>
          <a:gradFill flip="none" rotWithShape="1">
            <a:gsLst>
              <a:gs pos="0">
                <a:schemeClr val="bg2">
                  <a:lumMod val="95000"/>
                  <a:shade val="30000"/>
                  <a:satMod val="115000"/>
                </a:schemeClr>
              </a:gs>
              <a:gs pos="50000">
                <a:schemeClr val="bg2">
                  <a:lumMod val="95000"/>
                  <a:shade val="67500"/>
                  <a:satMod val="115000"/>
                </a:schemeClr>
              </a:gs>
              <a:gs pos="100000">
                <a:schemeClr val="bg2">
                  <a:lumMod val="95000"/>
                  <a:shade val="100000"/>
                  <a:satMod val="11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6000" dirty="0">
                <a:solidFill>
                  <a:schemeClr val="tx1"/>
                </a:solidFill>
              </a:rPr>
              <a:t>Prompt Tuning Agent</a:t>
            </a:r>
            <a:endParaRPr lang="en-IN" sz="6000" dirty="0">
              <a:solidFill>
                <a:schemeClr val="tx1"/>
              </a:solidFill>
            </a:endParaRPr>
          </a:p>
        </p:txBody>
      </p:sp>
      <p:sp>
        <p:nvSpPr>
          <p:cNvPr id="13" name="Rectangle: Rounded Corners 12">
            <a:extLst>
              <a:ext uri="{FF2B5EF4-FFF2-40B4-BE49-F238E27FC236}">
                <a16:creationId xmlns:a16="http://schemas.microsoft.com/office/drawing/2014/main" id="{34863602-96D4-4AF5-3D02-8B40F85D837B}"/>
              </a:ext>
            </a:extLst>
          </p:cNvPr>
          <p:cNvSpPr/>
          <p:nvPr/>
        </p:nvSpPr>
        <p:spPr>
          <a:xfrm>
            <a:off x="0" y="8648635"/>
            <a:ext cx="425519" cy="1763486"/>
          </a:xfrm>
          <a:prstGeom prst="roundRect">
            <a:avLst/>
          </a:prstGeom>
          <a:solidFill>
            <a:schemeClr val="tx2">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841A2D62-5B2D-8FEA-96C0-8D8B2D95C348}"/>
              </a:ext>
            </a:extLst>
          </p:cNvPr>
          <p:cNvSpPr/>
          <p:nvPr/>
        </p:nvSpPr>
        <p:spPr>
          <a:xfrm>
            <a:off x="7939514" y="8759523"/>
            <a:ext cx="6119981" cy="1623825"/>
          </a:xfrm>
          <a:prstGeom prst="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GB" sz="4800" dirty="0"/>
              <a:t>Advisor Agent states- High Drift Detected</a:t>
            </a:r>
            <a:endParaRPr lang="en-IN" sz="4800" dirty="0"/>
          </a:p>
        </p:txBody>
      </p:sp>
      <p:sp>
        <p:nvSpPr>
          <p:cNvPr id="21" name="Rectangle 20">
            <a:extLst>
              <a:ext uri="{FF2B5EF4-FFF2-40B4-BE49-F238E27FC236}">
                <a16:creationId xmlns:a16="http://schemas.microsoft.com/office/drawing/2014/main" id="{1EF713D3-DCD4-F5FB-E86C-7DBA9AEEB646}"/>
              </a:ext>
            </a:extLst>
          </p:cNvPr>
          <p:cNvSpPr/>
          <p:nvPr/>
        </p:nvSpPr>
        <p:spPr>
          <a:xfrm>
            <a:off x="42039025" y="8648634"/>
            <a:ext cx="2041072" cy="162382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000" b="1" dirty="0"/>
              <a:t>DONE</a:t>
            </a:r>
            <a:endParaRPr lang="en-IN" sz="4000" b="1" dirty="0"/>
          </a:p>
        </p:txBody>
      </p:sp>
      <p:sp>
        <p:nvSpPr>
          <p:cNvPr id="25" name="Rectangle 24">
            <a:extLst>
              <a:ext uri="{FF2B5EF4-FFF2-40B4-BE49-F238E27FC236}">
                <a16:creationId xmlns:a16="http://schemas.microsoft.com/office/drawing/2014/main" id="{2B196BB7-E3F1-D7E7-2986-EBA8DCDB1A30}"/>
              </a:ext>
            </a:extLst>
          </p:cNvPr>
          <p:cNvSpPr/>
          <p:nvPr/>
        </p:nvSpPr>
        <p:spPr>
          <a:xfrm>
            <a:off x="14577948" y="8699012"/>
            <a:ext cx="11033798" cy="6314999"/>
          </a:xfrm>
          <a:prstGeom prst="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GB" sz="4800" dirty="0"/>
              <a:t>Need to fine tune the factuality prompt, enforce additional checks on lines :</a:t>
            </a:r>
          </a:p>
          <a:p>
            <a:pPr algn="ctr"/>
            <a:r>
              <a:rPr lang="en-GB" sz="4800" dirty="0"/>
              <a:t>Points mentioned in the response such as negative feedback doesn’t need corrective actions, and actions are not always necessary and volume to be considered seems to be off track</a:t>
            </a:r>
            <a:endParaRPr lang="en-IN" sz="4800" dirty="0"/>
          </a:p>
        </p:txBody>
      </p:sp>
      <p:sp>
        <p:nvSpPr>
          <p:cNvPr id="56" name="Title 55">
            <a:extLst>
              <a:ext uri="{FF2B5EF4-FFF2-40B4-BE49-F238E27FC236}">
                <a16:creationId xmlns:a16="http://schemas.microsoft.com/office/drawing/2014/main" id="{D1CAE6C1-AF83-436E-040F-3A0CB28473BB}"/>
              </a:ext>
            </a:extLst>
          </p:cNvPr>
          <p:cNvSpPr>
            <a:spLocks noGrp="1"/>
          </p:cNvSpPr>
          <p:nvPr>
            <p:ph type="title"/>
          </p:nvPr>
        </p:nvSpPr>
        <p:spPr>
          <a:xfrm>
            <a:off x="377535" y="324213"/>
            <a:ext cx="39212126" cy="970210"/>
          </a:xfrm>
        </p:spPr>
        <p:txBody>
          <a:bodyPr/>
          <a:lstStyle/>
          <a:p>
            <a:r>
              <a:rPr lang="en-GB" dirty="0"/>
              <a:t>Zoomed in View of the Workflow Insights</a:t>
            </a:r>
            <a:endParaRPr lang="en-IN" dirty="0"/>
          </a:p>
        </p:txBody>
      </p:sp>
      <p:sp>
        <p:nvSpPr>
          <p:cNvPr id="66" name="TextBox 65">
            <a:extLst>
              <a:ext uri="{FF2B5EF4-FFF2-40B4-BE49-F238E27FC236}">
                <a16:creationId xmlns:a16="http://schemas.microsoft.com/office/drawing/2014/main" id="{F3402A40-D843-D1D1-AD63-47C10E9FA4ED}"/>
              </a:ext>
            </a:extLst>
          </p:cNvPr>
          <p:cNvSpPr txBox="1"/>
          <p:nvPr/>
        </p:nvSpPr>
        <p:spPr>
          <a:xfrm>
            <a:off x="2212911" y="2559307"/>
            <a:ext cx="914400" cy="914400"/>
          </a:xfrm>
          <a:prstGeom prst="rect">
            <a:avLst/>
          </a:prstGeom>
          <a:noFill/>
        </p:spPr>
        <p:txBody>
          <a:bodyPr wrap="none" lIns="0" tIns="0" rIns="0" bIns="0" rtlCol="0">
            <a:noAutofit/>
          </a:bodyPr>
          <a:lstStyle/>
          <a:p>
            <a:pPr algn="l"/>
            <a:r>
              <a:rPr lang="en-GB" sz="6000" dirty="0">
                <a:solidFill>
                  <a:schemeClr val="tx2"/>
                </a:solidFill>
              </a:rPr>
              <a:t>Triggered Workflow :</a:t>
            </a:r>
            <a:endParaRPr lang="en-IN" sz="6000" dirty="0">
              <a:solidFill>
                <a:schemeClr val="tx2"/>
              </a:solidFill>
            </a:endParaRPr>
          </a:p>
        </p:txBody>
      </p:sp>
      <p:sp>
        <p:nvSpPr>
          <p:cNvPr id="67" name="Oval 66">
            <a:extLst>
              <a:ext uri="{FF2B5EF4-FFF2-40B4-BE49-F238E27FC236}">
                <a16:creationId xmlns:a16="http://schemas.microsoft.com/office/drawing/2014/main" id="{6B77B374-D41C-A2B7-611A-CC80E96810BB}"/>
              </a:ext>
            </a:extLst>
          </p:cNvPr>
          <p:cNvSpPr/>
          <p:nvPr/>
        </p:nvSpPr>
        <p:spPr>
          <a:xfrm>
            <a:off x="9429339" y="2669759"/>
            <a:ext cx="1022350" cy="965200"/>
          </a:xfrm>
          <a:prstGeom prst="ellipse">
            <a:avLst/>
          </a:prstGeom>
          <a:solidFill>
            <a:srgbClr val="2DB8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a:t>1</a:t>
            </a:r>
            <a:endParaRPr lang="en-IN" sz="3600" dirty="0"/>
          </a:p>
        </p:txBody>
      </p:sp>
      <p:cxnSp>
        <p:nvCxnSpPr>
          <p:cNvPr id="68" name="Straight Connector 67">
            <a:extLst>
              <a:ext uri="{FF2B5EF4-FFF2-40B4-BE49-F238E27FC236}">
                <a16:creationId xmlns:a16="http://schemas.microsoft.com/office/drawing/2014/main" id="{CC7F881A-C0BD-1893-5BF5-CCD6DE75E0CB}"/>
              </a:ext>
            </a:extLst>
          </p:cNvPr>
          <p:cNvCxnSpPr>
            <a:stCxn id="67" idx="6"/>
          </p:cNvCxnSpPr>
          <p:nvPr/>
        </p:nvCxnSpPr>
        <p:spPr>
          <a:xfrm>
            <a:off x="10451689" y="3152359"/>
            <a:ext cx="2889250"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69" name="Oval 68">
            <a:extLst>
              <a:ext uri="{FF2B5EF4-FFF2-40B4-BE49-F238E27FC236}">
                <a16:creationId xmlns:a16="http://schemas.microsoft.com/office/drawing/2014/main" id="{5BB966BA-3775-1D35-BAD2-FE6755D94ED0}"/>
              </a:ext>
            </a:extLst>
          </p:cNvPr>
          <p:cNvSpPr/>
          <p:nvPr/>
        </p:nvSpPr>
        <p:spPr>
          <a:xfrm>
            <a:off x="13309394" y="2584318"/>
            <a:ext cx="1022350" cy="965200"/>
          </a:xfrm>
          <a:prstGeom prst="ellipse">
            <a:avLst/>
          </a:prstGeom>
          <a:solidFill>
            <a:srgbClr val="2DB8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a:t>2</a:t>
            </a:r>
            <a:endParaRPr lang="en-IN" sz="3600" dirty="0"/>
          </a:p>
        </p:txBody>
      </p:sp>
      <p:sp>
        <p:nvSpPr>
          <p:cNvPr id="70" name="Oval 69">
            <a:extLst>
              <a:ext uri="{FF2B5EF4-FFF2-40B4-BE49-F238E27FC236}">
                <a16:creationId xmlns:a16="http://schemas.microsoft.com/office/drawing/2014/main" id="{42DAF2F4-1903-2FCB-59BE-3A45BEB0357D}"/>
              </a:ext>
            </a:extLst>
          </p:cNvPr>
          <p:cNvSpPr/>
          <p:nvPr/>
        </p:nvSpPr>
        <p:spPr>
          <a:xfrm>
            <a:off x="17230940" y="2582155"/>
            <a:ext cx="1022350" cy="965200"/>
          </a:xfrm>
          <a:prstGeom prst="ellipse">
            <a:avLst/>
          </a:prstGeom>
          <a:solidFill>
            <a:srgbClr val="2DB8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a:t>3</a:t>
            </a:r>
            <a:endParaRPr lang="en-IN" sz="3600" dirty="0"/>
          </a:p>
        </p:txBody>
      </p:sp>
      <p:cxnSp>
        <p:nvCxnSpPr>
          <p:cNvPr id="71" name="Straight Connector 70">
            <a:extLst>
              <a:ext uri="{FF2B5EF4-FFF2-40B4-BE49-F238E27FC236}">
                <a16:creationId xmlns:a16="http://schemas.microsoft.com/office/drawing/2014/main" id="{1045A7D6-CCE8-C023-5294-5C98E56C4B0F}"/>
              </a:ext>
            </a:extLst>
          </p:cNvPr>
          <p:cNvCxnSpPr>
            <a:stCxn id="70" idx="6"/>
          </p:cNvCxnSpPr>
          <p:nvPr/>
        </p:nvCxnSpPr>
        <p:spPr>
          <a:xfrm>
            <a:off x="18253290" y="3064755"/>
            <a:ext cx="2889250"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72" name="Oval 71">
            <a:extLst>
              <a:ext uri="{FF2B5EF4-FFF2-40B4-BE49-F238E27FC236}">
                <a16:creationId xmlns:a16="http://schemas.microsoft.com/office/drawing/2014/main" id="{F816BA33-8CB5-EDC6-0B83-6F2E52EF36BF}"/>
              </a:ext>
            </a:extLst>
          </p:cNvPr>
          <p:cNvSpPr/>
          <p:nvPr/>
        </p:nvSpPr>
        <p:spPr>
          <a:xfrm>
            <a:off x="21138916" y="2582155"/>
            <a:ext cx="1022350" cy="965200"/>
          </a:xfrm>
          <a:prstGeom prst="ellipse">
            <a:avLst/>
          </a:prstGeom>
          <a:solidFill>
            <a:srgbClr val="2DB8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a:t>4</a:t>
            </a:r>
            <a:endParaRPr lang="en-IN" sz="3600" dirty="0"/>
          </a:p>
        </p:txBody>
      </p:sp>
      <p:cxnSp>
        <p:nvCxnSpPr>
          <p:cNvPr id="73" name="Straight Connector 72">
            <a:extLst>
              <a:ext uri="{FF2B5EF4-FFF2-40B4-BE49-F238E27FC236}">
                <a16:creationId xmlns:a16="http://schemas.microsoft.com/office/drawing/2014/main" id="{A21B74B0-37E6-7DBF-6980-BD9DFD76F353}"/>
              </a:ext>
            </a:extLst>
          </p:cNvPr>
          <p:cNvCxnSpPr/>
          <p:nvPr/>
        </p:nvCxnSpPr>
        <p:spPr>
          <a:xfrm>
            <a:off x="14345314" y="3115555"/>
            <a:ext cx="2889250" cy="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1C6C5ACF-D15D-E0BF-865A-10F289A53B6E}"/>
              </a:ext>
            </a:extLst>
          </p:cNvPr>
          <p:cNvCxnSpPr/>
          <p:nvPr/>
        </p:nvCxnSpPr>
        <p:spPr>
          <a:xfrm>
            <a:off x="22116254" y="3064755"/>
            <a:ext cx="2889250"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75" name="Oval 74">
            <a:extLst>
              <a:ext uri="{FF2B5EF4-FFF2-40B4-BE49-F238E27FC236}">
                <a16:creationId xmlns:a16="http://schemas.microsoft.com/office/drawing/2014/main" id="{56243160-C052-7BF3-68F1-3EAA150510E5}"/>
              </a:ext>
            </a:extLst>
          </p:cNvPr>
          <p:cNvSpPr/>
          <p:nvPr/>
        </p:nvSpPr>
        <p:spPr>
          <a:xfrm>
            <a:off x="25001880" y="2582155"/>
            <a:ext cx="1022350" cy="965200"/>
          </a:xfrm>
          <a:prstGeom prst="ellipse">
            <a:avLst/>
          </a:prstGeom>
          <a:solidFill>
            <a:srgbClr val="2DB8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a:t>5</a:t>
            </a:r>
            <a:endParaRPr lang="en-IN" sz="3600" dirty="0"/>
          </a:p>
        </p:txBody>
      </p:sp>
      <p:cxnSp>
        <p:nvCxnSpPr>
          <p:cNvPr id="76" name="Straight Connector 75">
            <a:extLst>
              <a:ext uri="{FF2B5EF4-FFF2-40B4-BE49-F238E27FC236}">
                <a16:creationId xmlns:a16="http://schemas.microsoft.com/office/drawing/2014/main" id="{32ACD7E7-56CA-E592-606C-A005EA84254B}"/>
              </a:ext>
            </a:extLst>
          </p:cNvPr>
          <p:cNvCxnSpPr/>
          <p:nvPr/>
        </p:nvCxnSpPr>
        <p:spPr>
          <a:xfrm>
            <a:off x="25965486" y="3042649"/>
            <a:ext cx="2889250"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77" name="Oval 76">
            <a:extLst>
              <a:ext uri="{FF2B5EF4-FFF2-40B4-BE49-F238E27FC236}">
                <a16:creationId xmlns:a16="http://schemas.microsoft.com/office/drawing/2014/main" id="{D1137EF9-E747-74D6-C354-266369E30577}"/>
              </a:ext>
            </a:extLst>
          </p:cNvPr>
          <p:cNvSpPr/>
          <p:nvPr/>
        </p:nvSpPr>
        <p:spPr>
          <a:xfrm>
            <a:off x="28851112" y="2560049"/>
            <a:ext cx="1022350" cy="965200"/>
          </a:xfrm>
          <a:prstGeom prst="ellipse">
            <a:avLst/>
          </a:prstGeom>
          <a:solidFill>
            <a:srgbClr val="2DB8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a:t>6</a:t>
            </a:r>
            <a:endParaRPr lang="en-IN" sz="3600" dirty="0"/>
          </a:p>
        </p:txBody>
      </p:sp>
      <p:cxnSp>
        <p:nvCxnSpPr>
          <p:cNvPr id="78" name="Straight Connector 77">
            <a:extLst>
              <a:ext uri="{FF2B5EF4-FFF2-40B4-BE49-F238E27FC236}">
                <a16:creationId xmlns:a16="http://schemas.microsoft.com/office/drawing/2014/main" id="{5FAEB5DB-2BFA-5C05-8FAF-BCB3C527AEF4}"/>
              </a:ext>
            </a:extLst>
          </p:cNvPr>
          <p:cNvCxnSpPr/>
          <p:nvPr/>
        </p:nvCxnSpPr>
        <p:spPr>
          <a:xfrm>
            <a:off x="29818678" y="3064755"/>
            <a:ext cx="2889250"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79" name="Oval 78">
            <a:extLst>
              <a:ext uri="{FF2B5EF4-FFF2-40B4-BE49-F238E27FC236}">
                <a16:creationId xmlns:a16="http://schemas.microsoft.com/office/drawing/2014/main" id="{B09567A0-E287-04B7-6C77-3AB958C3E3ED}"/>
              </a:ext>
            </a:extLst>
          </p:cNvPr>
          <p:cNvSpPr/>
          <p:nvPr/>
        </p:nvSpPr>
        <p:spPr>
          <a:xfrm>
            <a:off x="32704304" y="2582155"/>
            <a:ext cx="1022350" cy="965200"/>
          </a:xfrm>
          <a:prstGeom prst="ellipse">
            <a:avLst/>
          </a:prstGeom>
          <a:solidFill>
            <a:srgbClr val="2DB8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a:t>7</a:t>
            </a:r>
            <a:endParaRPr lang="en-IN" sz="3600" dirty="0"/>
          </a:p>
        </p:txBody>
      </p:sp>
      <p:cxnSp>
        <p:nvCxnSpPr>
          <p:cNvPr id="80" name="Straight Connector 79">
            <a:extLst>
              <a:ext uri="{FF2B5EF4-FFF2-40B4-BE49-F238E27FC236}">
                <a16:creationId xmlns:a16="http://schemas.microsoft.com/office/drawing/2014/main" id="{78AE7166-F6A5-50DB-9B5D-FCD7A38FF675}"/>
              </a:ext>
            </a:extLst>
          </p:cNvPr>
          <p:cNvCxnSpPr/>
          <p:nvPr/>
        </p:nvCxnSpPr>
        <p:spPr>
          <a:xfrm>
            <a:off x="33737316" y="3042649"/>
            <a:ext cx="2889250"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81" name="Oval 80">
            <a:extLst>
              <a:ext uri="{FF2B5EF4-FFF2-40B4-BE49-F238E27FC236}">
                <a16:creationId xmlns:a16="http://schemas.microsoft.com/office/drawing/2014/main" id="{FF9BAA1C-1F12-F5F2-A483-61D223B62C6C}"/>
              </a:ext>
            </a:extLst>
          </p:cNvPr>
          <p:cNvSpPr/>
          <p:nvPr/>
        </p:nvSpPr>
        <p:spPr>
          <a:xfrm>
            <a:off x="36329029" y="2560049"/>
            <a:ext cx="1022350" cy="965200"/>
          </a:xfrm>
          <a:prstGeom prst="ellipse">
            <a:avLst/>
          </a:prstGeom>
          <a:solidFill>
            <a:srgbClr val="2DB8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a:t>8</a:t>
            </a:r>
            <a:endParaRPr lang="en-IN" sz="3600" dirty="0"/>
          </a:p>
        </p:txBody>
      </p:sp>
      <p:cxnSp>
        <p:nvCxnSpPr>
          <p:cNvPr id="82" name="Straight Connector 81">
            <a:extLst>
              <a:ext uri="{FF2B5EF4-FFF2-40B4-BE49-F238E27FC236}">
                <a16:creationId xmlns:a16="http://schemas.microsoft.com/office/drawing/2014/main" id="{D0D2F1A2-296B-A954-6550-4BC988857442}"/>
              </a:ext>
            </a:extLst>
          </p:cNvPr>
          <p:cNvCxnSpPr/>
          <p:nvPr/>
        </p:nvCxnSpPr>
        <p:spPr>
          <a:xfrm>
            <a:off x="37280958" y="3064755"/>
            <a:ext cx="2889250"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83" name="Oval 82">
            <a:extLst>
              <a:ext uri="{FF2B5EF4-FFF2-40B4-BE49-F238E27FC236}">
                <a16:creationId xmlns:a16="http://schemas.microsoft.com/office/drawing/2014/main" id="{289FB60D-5D24-42A7-83C5-1774B0EDFD62}"/>
              </a:ext>
            </a:extLst>
          </p:cNvPr>
          <p:cNvSpPr/>
          <p:nvPr/>
        </p:nvSpPr>
        <p:spPr>
          <a:xfrm>
            <a:off x="40100024" y="2556194"/>
            <a:ext cx="1022350" cy="965200"/>
          </a:xfrm>
          <a:prstGeom prst="ellipse">
            <a:avLst/>
          </a:prstGeom>
          <a:solidFill>
            <a:srgbClr val="EAC7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a:t>9</a:t>
            </a:r>
            <a:endParaRPr lang="en-IN" sz="3600" dirty="0"/>
          </a:p>
        </p:txBody>
      </p:sp>
      <p:sp>
        <p:nvSpPr>
          <p:cNvPr id="84" name="Rectangle 83">
            <a:extLst>
              <a:ext uri="{FF2B5EF4-FFF2-40B4-BE49-F238E27FC236}">
                <a16:creationId xmlns:a16="http://schemas.microsoft.com/office/drawing/2014/main" id="{5D2E9AD3-1BB9-F881-0194-D5400D9F2C33}"/>
              </a:ext>
            </a:extLst>
          </p:cNvPr>
          <p:cNvSpPr/>
          <p:nvPr/>
        </p:nvSpPr>
        <p:spPr>
          <a:xfrm>
            <a:off x="7549330" y="3963014"/>
            <a:ext cx="4346984" cy="727292"/>
          </a:xfrm>
          <a:prstGeom prst="rect">
            <a:avLst/>
          </a:prstGeom>
          <a:no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000" dirty="0">
                <a:solidFill>
                  <a:schemeClr val="tx1"/>
                </a:solidFill>
              </a:rPr>
              <a:t>Advisor Agent</a:t>
            </a:r>
            <a:endParaRPr lang="en-IN" sz="4000" dirty="0">
              <a:solidFill>
                <a:schemeClr val="tx1"/>
              </a:solidFill>
            </a:endParaRPr>
          </a:p>
        </p:txBody>
      </p:sp>
      <p:sp>
        <p:nvSpPr>
          <p:cNvPr id="85" name="Rectangle 84">
            <a:extLst>
              <a:ext uri="{FF2B5EF4-FFF2-40B4-BE49-F238E27FC236}">
                <a16:creationId xmlns:a16="http://schemas.microsoft.com/office/drawing/2014/main" id="{28A5CFD5-D003-3A7D-5E12-6FB69886B827}"/>
              </a:ext>
            </a:extLst>
          </p:cNvPr>
          <p:cNvSpPr/>
          <p:nvPr/>
        </p:nvSpPr>
        <p:spPr>
          <a:xfrm>
            <a:off x="11302248" y="1693000"/>
            <a:ext cx="5285232" cy="554582"/>
          </a:xfrm>
          <a:prstGeom prst="rect">
            <a:avLst/>
          </a:prstGeom>
          <a:no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000" dirty="0">
                <a:solidFill>
                  <a:schemeClr val="tx1"/>
                </a:solidFill>
              </a:rPr>
              <a:t>Prompt Tuning Agent</a:t>
            </a:r>
            <a:endParaRPr lang="en-IN" sz="4000" dirty="0">
              <a:solidFill>
                <a:schemeClr val="tx1"/>
              </a:solidFill>
            </a:endParaRPr>
          </a:p>
        </p:txBody>
      </p:sp>
      <p:sp>
        <p:nvSpPr>
          <p:cNvPr id="86" name="Rectangle 85">
            <a:extLst>
              <a:ext uri="{FF2B5EF4-FFF2-40B4-BE49-F238E27FC236}">
                <a16:creationId xmlns:a16="http://schemas.microsoft.com/office/drawing/2014/main" id="{F6BBB75D-68C0-F1D2-09DB-607B5EB14AB8}"/>
              </a:ext>
            </a:extLst>
          </p:cNvPr>
          <p:cNvSpPr/>
          <p:nvPr/>
        </p:nvSpPr>
        <p:spPr>
          <a:xfrm>
            <a:off x="23593237" y="4029955"/>
            <a:ext cx="4346984" cy="1236743"/>
          </a:xfrm>
          <a:prstGeom prst="rect">
            <a:avLst/>
          </a:prstGeom>
          <a:no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000" dirty="0">
                <a:solidFill>
                  <a:schemeClr val="tx1"/>
                </a:solidFill>
              </a:rPr>
              <a:t>Factuality Function Initiated</a:t>
            </a:r>
            <a:endParaRPr lang="en-IN" sz="4000" dirty="0">
              <a:solidFill>
                <a:schemeClr val="tx1"/>
              </a:solidFill>
            </a:endParaRPr>
          </a:p>
        </p:txBody>
      </p:sp>
      <p:sp>
        <p:nvSpPr>
          <p:cNvPr id="87" name="Rectangle 86">
            <a:extLst>
              <a:ext uri="{FF2B5EF4-FFF2-40B4-BE49-F238E27FC236}">
                <a16:creationId xmlns:a16="http://schemas.microsoft.com/office/drawing/2014/main" id="{E1F0DE36-9A7E-2BE3-9DC6-DE8A19ECA5DB}"/>
              </a:ext>
            </a:extLst>
          </p:cNvPr>
          <p:cNvSpPr/>
          <p:nvPr/>
        </p:nvSpPr>
        <p:spPr>
          <a:xfrm>
            <a:off x="19380218" y="1763736"/>
            <a:ext cx="5285232" cy="554582"/>
          </a:xfrm>
          <a:prstGeom prst="rect">
            <a:avLst/>
          </a:prstGeom>
          <a:no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000" dirty="0">
                <a:solidFill>
                  <a:schemeClr val="tx1"/>
                </a:solidFill>
              </a:rPr>
              <a:t>Prompt Tuning Agent</a:t>
            </a:r>
            <a:endParaRPr lang="en-IN" sz="4000" dirty="0">
              <a:solidFill>
                <a:schemeClr val="tx1"/>
              </a:solidFill>
            </a:endParaRPr>
          </a:p>
        </p:txBody>
      </p:sp>
      <p:sp>
        <p:nvSpPr>
          <p:cNvPr id="88" name="Rectangle 87">
            <a:extLst>
              <a:ext uri="{FF2B5EF4-FFF2-40B4-BE49-F238E27FC236}">
                <a16:creationId xmlns:a16="http://schemas.microsoft.com/office/drawing/2014/main" id="{E7A789A5-93F3-3583-2641-5AE38C5101A9}"/>
              </a:ext>
            </a:extLst>
          </p:cNvPr>
          <p:cNvSpPr/>
          <p:nvPr/>
        </p:nvSpPr>
        <p:spPr>
          <a:xfrm>
            <a:off x="15571283" y="4054182"/>
            <a:ext cx="4346984" cy="1212516"/>
          </a:xfrm>
          <a:prstGeom prst="rect">
            <a:avLst/>
          </a:prstGeom>
          <a:no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000" dirty="0">
                <a:solidFill>
                  <a:schemeClr val="tx1"/>
                </a:solidFill>
              </a:rPr>
              <a:t>Context Extractor Agent</a:t>
            </a:r>
            <a:endParaRPr lang="en-IN" sz="4000" dirty="0">
              <a:solidFill>
                <a:schemeClr val="tx1"/>
              </a:solidFill>
            </a:endParaRPr>
          </a:p>
        </p:txBody>
      </p:sp>
      <p:sp>
        <p:nvSpPr>
          <p:cNvPr id="89" name="Rectangle 88">
            <a:extLst>
              <a:ext uri="{FF2B5EF4-FFF2-40B4-BE49-F238E27FC236}">
                <a16:creationId xmlns:a16="http://schemas.microsoft.com/office/drawing/2014/main" id="{F1C138C5-D88E-2AB4-4B26-029D9E72C1B0}"/>
              </a:ext>
            </a:extLst>
          </p:cNvPr>
          <p:cNvSpPr/>
          <p:nvPr/>
        </p:nvSpPr>
        <p:spPr>
          <a:xfrm>
            <a:off x="26718476" y="1163462"/>
            <a:ext cx="5985828" cy="1155287"/>
          </a:xfrm>
          <a:prstGeom prst="rect">
            <a:avLst/>
          </a:prstGeom>
          <a:no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000" dirty="0">
                <a:solidFill>
                  <a:schemeClr val="tx1"/>
                </a:solidFill>
              </a:rPr>
              <a:t>Prompt Tuning Agent for Hallucination Metric</a:t>
            </a:r>
            <a:endParaRPr lang="en-IN" sz="4000" dirty="0">
              <a:solidFill>
                <a:schemeClr val="tx1"/>
              </a:solidFill>
            </a:endParaRPr>
          </a:p>
        </p:txBody>
      </p:sp>
      <p:sp>
        <p:nvSpPr>
          <p:cNvPr id="90" name="Rectangle 89">
            <a:extLst>
              <a:ext uri="{FF2B5EF4-FFF2-40B4-BE49-F238E27FC236}">
                <a16:creationId xmlns:a16="http://schemas.microsoft.com/office/drawing/2014/main" id="{0B28F725-CF2B-6B6B-80CB-488DA3470BA3}"/>
              </a:ext>
            </a:extLst>
          </p:cNvPr>
          <p:cNvSpPr/>
          <p:nvPr/>
        </p:nvSpPr>
        <p:spPr>
          <a:xfrm>
            <a:off x="31263303" y="4002726"/>
            <a:ext cx="4346984" cy="1236743"/>
          </a:xfrm>
          <a:prstGeom prst="rect">
            <a:avLst/>
          </a:prstGeom>
          <a:no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000" dirty="0">
                <a:solidFill>
                  <a:schemeClr val="tx1"/>
                </a:solidFill>
              </a:rPr>
              <a:t>Critique Agent Initiated</a:t>
            </a:r>
            <a:endParaRPr lang="en-IN" sz="4000" dirty="0">
              <a:solidFill>
                <a:schemeClr val="tx1"/>
              </a:solidFill>
            </a:endParaRPr>
          </a:p>
        </p:txBody>
      </p:sp>
      <p:sp>
        <p:nvSpPr>
          <p:cNvPr id="91" name="Rectangle 90">
            <a:extLst>
              <a:ext uri="{FF2B5EF4-FFF2-40B4-BE49-F238E27FC236}">
                <a16:creationId xmlns:a16="http://schemas.microsoft.com/office/drawing/2014/main" id="{AC50BE93-E040-1BD8-7B82-F01825BB4A50}"/>
              </a:ext>
            </a:extLst>
          </p:cNvPr>
          <p:cNvSpPr/>
          <p:nvPr/>
        </p:nvSpPr>
        <p:spPr>
          <a:xfrm>
            <a:off x="34173116" y="1599881"/>
            <a:ext cx="7359947" cy="799191"/>
          </a:xfrm>
          <a:prstGeom prst="rect">
            <a:avLst/>
          </a:prstGeom>
          <a:no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000" dirty="0">
                <a:solidFill>
                  <a:schemeClr val="tx1"/>
                </a:solidFill>
              </a:rPr>
              <a:t>Hallucination Metric Initiated</a:t>
            </a:r>
            <a:endParaRPr lang="en-IN" sz="4000" dirty="0">
              <a:solidFill>
                <a:schemeClr val="tx1"/>
              </a:solidFill>
            </a:endParaRPr>
          </a:p>
        </p:txBody>
      </p:sp>
      <p:sp>
        <p:nvSpPr>
          <p:cNvPr id="92" name="Rectangle 91">
            <a:extLst>
              <a:ext uri="{FF2B5EF4-FFF2-40B4-BE49-F238E27FC236}">
                <a16:creationId xmlns:a16="http://schemas.microsoft.com/office/drawing/2014/main" id="{E645C3C2-4BAF-D080-8DCB-35A989446205}"/>
              </a:ext>
            </a:extLst>
          </p:cNvPr>
          <p:cNvSpPr/>
          <p:nvPr/>
        </p:nvSpPr>
        <p:spPr>
          <a:xfrm>
            <a:off x="38104943" y="4122806"/>
            <a:ext cx="5285232" cy="554582"/>
          </a:xfrm>
          <a:prstGeom prst="rect">
            <a:avLst/>
          </a:prstGeom>
          <a:no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000" dirty="0">
                <a:solidFill>
                  <a:schemeClr val="tx1"/>
                </a:solidFill>
              </a:rPr>
              <a:t>Prompt Tuning Agent</a:t>
            </a:r>
            <a:endParaRPr lang="en-IN" sz="4000" dirty="0">
              <a:solidFill>
                <a:schemeClr val="tx1"/>
              </a:solidFill>
            </a:endParaRPr>
          </a:p>
        </p:txBody>
      </p:sp>
      <p:pic>
        <p:nvPicPr>
          <p:cNvPr id="93" name="Picture 2" descr="Hand Pointer - Free hands and gestures icons">
            <a:extLst>
              <a:ext uri="{FF2B5EF4-FFF2-40B4-BE49-F238E27FC236}">
                <a16:creationId xmlns:a16="http://schemas.microsoft.com/office/drawing/2014/main" id="{A7375BAF-9DF7-FD19-0502-4CF1F5F4544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127833" y="3829769"/>
            <a:ext cx="1743075" cy="1409700"/>
          </a:xfrm>
          <a:prstGeom prst="rect">
            <a:avLst/>
          </a:prstGeom>
          <a:noFill/>
          <a:extLst>
            <a:ext uri="{909E8E84-426E-40DD-AFC4-6F175D3DCCD1}">
              <a14:hiddenFill xmlns:a14="http://schemas.microsoft.com/office/drawing/2010/main">
                <a:solidFill>
                  <a:srgbClr val="FFFFFF"/>
                </a:solidFill>
              </a14:hiddenFill>
            </a:ext>
          </a:extLst>
        </p:spPr>
      </p:pic>
      <p:sp>
        <p:nvSpPr>
          <p:cNvPr id="94" name="Rectangle: Rounded Corners 93">
            <a:extLst>
              <a:ext uri="{FF2B5EF4-FFF2-40B4-BE49-F238E27FC236}">
                <a16:creationId xmlns:a16="http://schemas.microsoft.com/office/drawing/2014/main" id="{17154B65-AD34-47B7-0BB8-885ACA2908D3}"/>
              </a:ext>
            </a:extLst>
          </p:cNvPr>
          <p:cNvSpPr/>
          <p:nvPr/>
        </p:nvSpPr>
        <p:spPr>
          <a:xfrm>
            <a:off x="7744787" y="7353445"/>
            <a:ext cx="6283751" cy="108736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400" dirty="0"/>
              <a:t>Observation</a:t>
            </a:r>
            <a:endParaRPr lang="en-IN" sz="4400" dirty="0"/>
          </a:p>
        </p:txBody>
      </p:sp>
      <p:sp>
        <p:nvSpPr>
          <p:cNvPr id="95" name="Rectangle: Rounded Corners 94">
            <a:extLst>
              <a:ext uri="{FF2B5EF4-FFF2-40B4-BE49-F238E27FC236}">
                <a16:creationId xmlns:a16="http://schemas.microsoft.com/office/drawing/2014/main" id="{7379EAD6-97F6-DC25-D0B0-86CB2745012C}"/>
              </a:ext>
            </a:extLst>
          </p:cNvPr>
          <p:cNvSpPr/>
          <p:nvPr/>
        </p:nvSpPr>
        <p:spPr>
          <a:xfrm>
            <a:off x="26190463" y="7238864"/>
            <a:ext cx="8571147" cy="1087349"/>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400" dirty="0"/>
              <a:t>Need Data</a:t>
            </a:r>
            <a:endParaRPr lang="en-IN" sz="4400" dirty="0"/>
          </a:p>
        </p:txBody>
      </p:sp>
      <p:sp>
        <p:nvSpPr>
          <p:cNvPr id="96" name="Rectangle: Rounded Corners 95">
            <a:extLst>
              <a:ext uri="{FF2B5EF4-FFF2-40B4-BE49-F238E27FC236}">
                <a16:creationId xmlns:a16="http://schemas.microsoft.com/office/drawing/2014/main" id="{5F6CE8CB-37EB-9349-A1AF-25ACE385CA12}"/>
              </a:ext>
            </a:extLst>
          </p:cNvPr>
          <p:cNvSpPr/>
          <p:nvPr/>
        </p:nvSpPr>
        <p:spPr>
          <a:xfrm>
            <a:off x="14577947" y="7332764"/>
            <a:ext cx="11033797" cy="1033169"/>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400" dirty="0"/>
              <a:t>Goal</a:t>
            </a:r>
            <a:endParaRPr lang="en-IN" sz="4400" dirty="0"/>
          </a:p>
        </p:txBody>
      </p:sp>
      <p:sp>
        <p:nvSpPr>
          <p:cNvPr id="97" name="Rectangle 96">
            <a:extLst>
              <a:ext uri="{FF2B5EF4-FFF2-40B4-BE49-F238E27FC236}">
                <a16:creationId xmlns:a16="http://schemas.microsoft.com/office/drawing/2014/main" id="{38A7F46D-107B-0C9F-7048-721D91865DBC}"/>
              </a:ext>
            </a:extLst>
          </p:cNvPr>
          <p:cNvSpPr/>
          <p:nvPr/>
        </p:nvSpPr>
        <p:spPr>
          <a:xfrm>
            <a:off x="26190463" y="8682307"/>
            <a:ext cx="8571147" cy="6314999"/>
          </a:xfrm>
          <a:prstGeom prst="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GB" sz="4800" dirty="0"/>
              <a:t>I need to contact the context extractor agent to gather additional insights on these lines, does the business states these ?</a:t>
            </a:r>
            <a:endParaRPr lang="en-IN" sz="4800" dirty="0"/>
          </a:p>
        </p:txBody>
      </p:sp>
      <p:sp>
        <p:nvSpPr>
          <p:cNvPr id="98" name="Rectangle 97">
            <a:extLst>
              <a:ext uri="{FF2B5EF4-FFF2-40B4-BE49-F238E27FC236}">
                <a16:creationId xmlns:a16="http://schemas.microsoft.com/office/drawing/2014/main" id="{2FB52B76-664D-227D-59D2-5FC12EEB0528}"/>
              </a:ext>
            </a:extLst>
          </p:cNvPr>
          <p:cNvSpPr/>
          <p:nvPr/>
        </p:nvSpPr>
        <p:spPr>
          <a:xfrm>
            <a:off x="35340327" y="8729506"/>
            <a:ext cx="6119981" cy="1623825"/>
          </a:xfrm>
          <a:prstGeom prst="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GB" sz="4800" dirty="0"/>
              <a:t>Context Extractor Agent</a:t>
            </a:r>
            <a:endParaRPr lang="en-IN" sz="4800" dirty="0"/>
          </a:p>
        </p:txBody>
      </p:sp>
      <p:sp>
        <p:nvSpPr>
          <p:cNvPr id="99" name="Rectangle: Rounded Corners 98">
            <a:extLst>
              <a:ext uri="{FF2B5EF4-FFF2-40B4-BE49-F238E27FC236}">
                <a16:creationId xmlns:a16="http://schemas.microsoft.com/office/drawing/2014/main" id="{ABDA7390-3E11-4D6F-0520-048B42335D28}"/>
              </a:ext>
            </a:extLst>
          </p:cNvPr>
          <p:cNvSpPr/>
          <p:nvPr/>
        </p:nvSpPr>
        <p:spPr>
          <a:xfrm>
            <a:off x="35145600" y="7323428"/>
            <a:ext cx="6283751" cy="108736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400" dirty="0"/>
              <a:t>Next Action Passed To</a:t>
            </a:r>
            <a:endParaRPr lang="en-IN" sz="4400" dirty="0"/>
          </a:p>
        </p:txBody>
      </p:sp>
      <p:sp>
        <p:nvSpPr>
          <p:cNvPr id="100" name="Rectangle: Rounded Corners 99">
            <a:extLst>
              <a:ext uri="{FF2B5EF4-FFF2-40B4-BE49-F238E27FC236}">
                <a16:creationId xmlns:a16="http://schemas.microsoft.com/office/drawing/2014/main" id="{90F3B0C0-BD32-D08E-EE5D-D20F5BF84EA6}"/>
              </a:ext>
            </a:extLst>
          </p:cNvPr>
          <p:cNvSpPr/>
          <p:nvPr/>
        </p:nvSpPr>
        <p:spPr>
          <a:xfrm>
            <a:off x="41784889" y="7244999"/>
            <a:ext cx="2295208" cy="1172806"/>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400" dirty="0"/>
              <a:t>Status</a:t>
            </a:r>
            <a:endParaRPr lang="en-IN" sz="4400" dirty="0"/>
          </a:p>
        </p:txBody>
      </p:sp>
      <p:sp>
        <p:nvSpPr>
          <p:cNvPr id="101" name="Rectangle 100">
            <a:extLst>
              <a:ext uri="{FF2B5EF4-FFF2-40B4-BE49-F238E27FC236}">
                <a16:creationId xmlns:a16="http://schemas.microsoft.com/office/drawing/2014/main" id="{C98BEA46-8D18-77E1-A5D1-25C0199D2F06}"/>
              </a:ext>
            </a:extLst>
          </p:cNvPr>
          <p:cNvSpPr/>
          <p:nvPr/>
        </p:nvSpPr>
        <p:spPr>
          <a:xfrm>
            <a:off x="914400" y="7332764"/>
            <a:ext cx="5323114" cy="9144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800" dirty="0"/>
              <a:t>Step #2</a:t>
            </a:r>
            <a:endParaRPr lang="en-IN" sz="4800" dirty="0"/>
          </a:p>
        </p:txBody>
      </p:sp>
    </p:spTree>
    <p:extLst>
      <p:ext uri="{BB962C8B-B14F-4D97-AF65-F5344CB8AC3E}">
        <p14:creationId xmlns:p14="http://schemas.microsoft.com/office/powerpoint/2010/main" val="26034815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BDC8051-893C-1011-17B1-96B1770706C8}"/>
              </a:ext>
            </a:extLst>
          </p:cNvPr>
          <p:cNvSpPr>
            <a:spLocks noGrp="1"/>
          </p:cNvSpPr>
          <p:nvPr>
            <p:ph type="ftr" sz="quarter" idx="11"/>
          </p:nvPr>
        </p:nvSpPr>
        <p:spPr/>
        <p:txBody>
          <a:bodyPr/>
          <a:lstStyle/>
          <a:p>
            <a:r>
              <a:rPr lang="en-US"/>
              <a:t>© 2024 Cognizant</a:t>
            </a:r>
          </a:p>
        </p:txBody>
      </p:sp>
      <p:sp>
        <p:nvSpPr>
          <p:cNvPr id="3" name="Slide Number Placeholder 2">
            <a:extLst>
              <a:ext uri="{FF2B5EF4-FFF2-40B4-BE49-F238E27FC236}">
                <a16:creationId xmlns:a16="http://schemas.microsoft.com/office/drawing/2014/main" id="{5FD39D96-D6EF-F976-BC84-73CFEF21D864}"/>
              </a:ext>
            </a:extLst>
          </p:cNvPr>
          <p:cNvSpPr>
            <a:spLocks noGrp="1"/>
          </p:cNvSpPr>
          <p:nvPr>
            <p:ph type="sldNum" sz="quarter" idx="12"/>
          </p:nvPr>
        </p:nvSpPr>
        <p:spPr/>
        <p:txBody>
          <a:bodyPr/>
          <a:lstStyle/>
          <a:p>
            <a:fld id="{C53E075B-3175-45CF-B3C7-FEDF3F5961E3}" type="slidenum">
              <a:rPr lang="en-US" smtClean="0"/>
              <a:pPr/>
              <a:t>7</a:t>
            </a:fld>
            <a:endParaRPr lang="en-US"/>
          </a:p>
        </p:txBody>
      </p:sp>
      <p:sp>
        <p:nvSpPr>
          <p:cNvPr id="4" name="Title 3">
            <a:extLst>
              <a:ext uri="{FF2B5EF4-FFF2-40B4-BE49-F238E27FC236}">
                <a16:creationId xmlns:a16="http://schemas.microsoft.com/office/drawing/2014/main" id="{FCFF0DC0-88AA-DE77-1DE5-C2DA2F7232BA}"/>
              </a:ext>
            </a:extLst>
          </p:cNvPr>
          <p:cNvSpPr>
            <a:spLocks noGrp="1"/>
          </p:cNvSpPr>
          <p:nvPr>
            <p:ph type="title"/>
          </p:nvPr>
        </p:nvSpPr>
        <p:spPr>
          <a:xfrm>
            <a:off x="12713889" y="6082027"/>
            <a:ext cx="34070877" cy="970210"/>
          </a:xfrm>
        </p:spPr>
        <p:txBody>
          <a:bodyPr/>
          <a:lstStyle/>
          <a:p>
            <a:r>
              <a:rPr lang="en-GB" sz="36251" dirty="0"/>
              <a:t>Appendix</a:t>
            </a:r>
            <a:endParaRPr lang="en-IN" sz="36251" dirty="0"/>
          </a:p>
        </p:txBody>
      </p:sp>
    </p:spTree>
    <p:extLst>
      <p:ext uri="{BB962C8B-B14F-4D97-AF65-F5344CB8AC3E}">
        <p14:creationId xmlns:p14="http://schemas.microsoft.com/office/powerpoint/2010/main" val="34446681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Rectangle: Rounded Corners 102">
            <a:extLst>
              <a:ext uri="{FF2B5EF4-FFF2-40B4-BE49-F238E27FC236}">
                <a16:creationId xmlns:a16="http://schemas.microsoft.com/office/drawing/2014/main" id="{5C29E6AF-CA60-0249-F5D3-14106C9292A6}"/>
              </a:ext>
            </a:extLst>
          </p:cNvPr>
          <p:cNvSpPr/>
          <p:nvPr/>
        </p:nvSpPr>
        <p:spPr>
          <a:xfrm>
            <a:off x="2626818" y="7001988"/>
            <a:ext cx="6179055" cy="2645775"/>
          </a:xfrm>
          <a:prstGeom prst="roundRect">
            <a:avLst/>
          </a:prstGeom>
          <a:solidFill>
            <a:schemeClr val="bg2">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01"/>
          </a:p>
        </p:txBody>
      </p:sp>
      <p:sp>
        <p:nvSpPr>
          <p:cNvPr id="102" name="Rectangle: Rounded Corners 101">
            <a:extLst>
              <a:ext uri="{FF2B5EF4-FFF2-40B4-BE49-F238E27FC236}">
                <a16:creationId xmlns:a16="http://schemas.microsoft.com/office/drawing/2014/main" id="{54AC3DFF-A2A1-252E-C052-AED40AC4FE3E}"/>
              </a:ext>
            </a:extLst>
          </p:cNvPr>
          <p:cNvSpPr/>
          <p:nvPr/>
        </p:nvSpPr>
        <p:spPr>
          <a:xfrm>
            <a:off x="11447069" y="6971795"/>
            <a:ext cx="6179055" cy="2645775"/>
          </a:xfrm>
          <a:prstGeom prst="roundRect">
            <a:avLst/>
          </a:prstGeom>
          <a:solidFill>
            <a:schemeClr val="bg2">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01"/>
          </a:p>
        </p:txBody>
      </p:sp>
      <p:cxnSp>
        <p:nvCxnSpPr>
          <p:cNvPr id="99" name="Connector: Elbow 98">
            <a:extLst>
              <a:ext uri="{FF2B5EF4-FFF2-40B4-BE49-F238E27FC236}">
                <a16:creationId xmlns:a16="http://schemas.microsoft.com/office/drawing/2014/main" id="{A0A67136-3852-89D1-6288-4C4DC5455583}"/>
              </a:ext>
            </a:extLst>
          </p:cNvPr>
          <p:cNvCxnSpPr>
            <a:cxnSpLocks/>
            <a:stCxn id="15" idx="4"/>
          </p:cNvCxnSpPr>
          <p:nvPr/>
        </p:nvCxnSpPr>
        <p:spPr>
          <a:xfrm rot="16200000" flipH="1">
            <a:off x="23736753" y="6659631"/>
            <a:ext cx="4201288" cy="4724182"/>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7" name="Connector: Elbow 96">
            <a:extLst>
              <a:ext uri="{FF2B5EF4-FFF2-40B4-BE49-F238E27FC236}">
                <a16:creationId xmlns:a16="http://schemas.microsoft.com/office/drawing/2014/main" id="{7BA9E1C1-2E7B-4B1B-CB83-A28CC80231E6}"/>
              </a:ext>
            </a:extLst>
          </p:cNvPr>
          <p:cNvCxnSpPr>
            <a:cxnSpLocks/>
          </p:cNvCxnSpPr>
          <p:nvPr/>
        </p:nvCxnSpPr>
        <p:spPr>
          <a:xfrm rot="16200000" flipH="1">
            <a:off x="25193264" y="6185062"/>
            <a:ext cx="2890231" cy="323412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01" name="Rectangle: Rounded Corners 100">
            <a:extLst>
              <a:ext uri="{FF2B5EF4-FFF2-40B4-BE49-F238E27FC236}">
                <a16:creationId xmlns:a16="http://schemas.microsoft.com/office/drawing/2014/main" id="{D09E3895-2E97-E74E-B977-4B5836AF0916}"/>
              </a:ext>
            </a:extLst>
          </p:cNvPr>
          <p:cNvSpPr/>
          <p:nvPr/>
        </p:nvSpPr>
        <p:spPr>
          <a:xfrm>
            <a:off x="20266789" y="7151839"/>
            <a:ext cx="6179055" cy="2645775"/>
          </a:xfrm>
          <a:prstGeom prst="roundRect">
            <a:avLst/>
          </a:prstGeom>
          <a:solidFill>
            <a:schemeClr val="bg2">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01"/>
          </a:p>
        </p:txBody>
      </p:sp>
      <p:sp>
        <p:nvSpPr>
          <p:cNvPr id="3" name="Title 2">
            <a:extLst>
              <a:ext uri="{FF2B5EF4-FFF2-40B4-BE49-F238E27FC236}">
                <a16:creationId xmlns:a16="http://schemas.microsoft.com/office/drawing/2014/main" id="{A02B4B89-F1CD-FADD-3668-6FFC8C81434D}"/>
              </a:ext>
            </a:extLst>
          </p:cNvPr>
          <p:cNvSpPr>
            <a:spLocks noGrp="1"/>
          </p:cNvSpPr>
          <p:nvPr>
            <p:ph type="title"/>
          </p:nvPr>
        </p:nvSpPr>
        <p:spPr>
          <a:xfrm>
            <a:off x="0" y="137572"/>
            <a:ext cx="31871553" cy="970209"/>
          </a:xfrm>
        </p:spPr>
        <p:txBody>
          <a:bodyPr/>
          <a:lstStyle/>
          <a:p>
            <a:r>
              <a:rPr lang="en-GB" sz="8000" dirty="0"/>
              <a:t>Assurance with LLM as evaluator &amp; Multi Agent Architecture</a:t>
            </a:r>
            <a:endParaRPr lang="en-IN" sz="8000" dirty="0"/>
          </a:p>
        </p:txBody>
      </p:sp>
      <p:sp>
        <p:nvSpPr>
          <p:cNvPr id="4" name="Footer Placeholder 3">
            <a:extLst>
              <a:ext uri="{FF2B5EF4-FFF2-40B4-BE49-F238E27FC236}">
                <a16:creationId xmlns:a16="http://schemas.microsoft.com/office/drawing/2014/main" id="{2E910117-222B-7FA7-08DA-6947D30BCA8D}"/>
              </a:ext>
            </a:extLst>
          </p:cNvPr>
          <p:cNvSpPr>
            <a:spLocks noGrp="1"/>
          </p:cNvSpPr>
          <p:nvPr>
            <p:ph type="ftr" sz="quarter" idx="3"/>
          </p:nvPr>
        </p:nvSpPr>
        <p:spPr>
          <a:xfrm>
            <a:off x="3942699" y="20383664"/>
            <a:ext cx="3533222" cy="600252"/>
          </a:xfrm>
        </p:spPr>
        <p:txBody>
          <a:bodyPr/>
          <a:lstStyle/>
          <a:p>
            <a:r>
              <a:rPr lang="en-US"/>
              <a:t>© 2022 Cognizant</a:t>
            </a:r>
            <a:endParaRPr lang="en-US" dirty="0"/>
          </a:p>
        </p:txBody>
      </p:sp>
      <p:sp>
        <p:nvSpPr>
          <p:cNvPr id="5" name="Slide Number Placeholder 4">
            <a:extLst>
              <a:ext uri="{FF2B5EF4-FFF2-40B4-BE49-F238E27FC236}">
                <a16:creationId xmlns:a16="http://schemas.microsoft.com/office/drawing/2014/main" id="{ED33A04F-5F17-3F7F-D1A2-643134C227BE}"/>
              </a:ext>
            </a:extLst>
          </p:cNvPr>
          <p:cNvSpPr>
            <a:spLocks noGrp="1"/>
          </p:cNvSpPr>
          <p:nvPr>
            <p:ph type="sldNum" sz="quarter" idx="4"/>
          </p:nvPr>
        </p:nvSpPr>
        <p:spPr>
          <a:xfrm>
            <a:off x="2216995" y="20384622"/>
            <a:ext cx="1038274" cy="601293"/>
          </a:xfrm>
        </p:spPr>
        <p:txBody>
          <a:bodyPr/>
          <a:lstStyle/>
          <a:p>
            <a:fld id="{C53E075B-3175-45CF-B3C7-FEDF3F5961E3}" type="slidenum">
              <a:rPr lang="en-US" smtClean="0"/>
              <a:pPr/>
              <a:t>8</a:t>
            </a:fld>
            <a:endParaRPr lang="en-US" dirty="0"/>
          </a:p>
        </p:txBody>
      </p:sp>
      <p:sp>
        <p:nvSpPr>
          <p:cNvPr id="6" name="Oval 5">
            <a:extLst>
              <a:ext uri="{FF2B5EF4-FFF2-40B4-BE49-F238E27FC236}">
                <a16:creationId xmlns:a16="http://schemas.microsoft.com/office/drawing/2014/main" id="{E32F8DF7-DA81-DF17-BEA6-5D060E36CDED}"/>
              </a:ext>
            </a:extLst>
          </p:cNvPr>
          <p:cNvSpPr/>
          <p:nvPr/>
        </p:nvSpPr>
        <p:spPr>
          <a:xfrm>
            <a:off x="12360989" y="2969558"/>
            <a:ext cx="4343403" cy="3951514"/>
          </a:xfrm>
          <a:prstGeom prst="ellipse">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01"/>
          </a:p>
        </p:txBody>
      </p:sp>
      <p:pic>
        <p:nvPicPr>
          <p:cNvPr id="8" name="Picture 7">
            <a:extLst>
              <a:ext uri="{FF2B5EF4-FFF2-40B4-BE49-F238E27FC236}">
                <a16:creationId xmlns:a16="http://schemas.microsoft.com/office/drawing/2014/main" id="{24B75EB7-D630-2E66-0BC0-BF3C1CC381EF}"/>
              </a:ext>
            </a:extLst>
          </p:cNvPr>
          <p:cNvPicPr>
            <a:picLocks noChangeAspect="1"/>
          </p:cNvPicPr>
          <p:nvPr/>
        </p:nvPicPr>
        <p:blipFill>
          <a:blip r:embed="rId2"/>
          <a:stretch>
            <a:fillRect/>
          </a:stretch>
        </p:blipFill>
        <p:spPr>
          <a:xfrm>
            <a:off x="13558300" y="3970932"/>
            <a:ext cx="1948772" cy="1948772"/>
          </a:xfrm>
          <a:prstGeom prst="rect">
            <a:avLst/>
          </a:prstGeom>
        </p:spPr>
      </p:pic>
      <p:sp>
        <p:nvSpPr>
          <p:cNvPr id="9" name="Oval 8">
            <a:extLst>
              <a:ext uri="{FF2B5EF4-FFF2-40B4-BE49-F238E27FC236}">
                <a16:creationId xmlns:a16="http://schemas.microsoft.com/office/drawing/2014/main" id="{AAD0E71B-888F-E2DA-43E7-B94225E46F2B}"/>
              </a:ext>
            </a:extLst>
          </p:cNvPr>
          <p:cNvSpPr/>
          <p:nvPr/>
        </p:nvSpPr>
        <p:spPr>
          <a:xfrm>
            <a:off x="3418374" y="2969558"/>
            <a:ext cx="4343403" cy="3951514"/>
          </a:xfrm>
          <a:prstGeom prst="ellipse">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01"/>
          </a:p>
        </p:txBody>
      </p:sp>
      <p:pic>
        <p:nvPicPr>
          <p:cNvPr id="14" name="Picture 13">
            <a:extLst>
              <a:ext uri="{FF2B5EF4-FFF2-40B4-BE49-F238E27FC236}">
                <a16:creationId xmlns:a16="http://schemas.microsoft.com/office/drawing/2014/main" id="{37789B51-B956-2222-2216-89FDFD5F31B2}"/>
              </a:ext>
            </a:extLst>
          </p:cNvPr>
          <p:cNvPicPr>
            <a:picLocks noChangeAspect="1"/>
          </p:cNvPicPr>
          <p:nvPr/>
        </p:nvPicPr>
        <p:blipFill>
          <a:blip r:embed="rId3"/>
          <a:stretch>
            <a:fillRect/>
          </a:stretch>
        </p:blipFill>
        <p:spPr>
          <a:xfrm>
            <a:off x="4876946" y="4232186"/>
            <a:ext cx="1426259" cy="1426259"/>
          </a:xfrm>
          <a:prstGeom prst="rect">
            <a:avLst/>
          </a:prstGeom>
        </p:spPr>
      </p:pic>
      <p:sp>
        <p:nvSpPr>
          <p:cNvPr id="15" name="Oval 14">
            <a:extLst>
              <a:ext uri="{FF2B5EF4-FFF2-40B4-BE49-F238E27FC236}">
                <a16:creationId xmlns:a16="http://schemas.microsoft.com/office/drawing/2014/main" id="{408B919D-3BE0-21D6-A2FC-167F5894F7BA}"/>
              </a:ext>
            </a:extLst>
          </p:cNvPr>
          <p:cNvSpPr/>
          <p:nvPr/>
        </p:nvSpPr>
        <p:spPr>
          <a:xfrm>
            <a:off x="21303604" y="2969558"/>
            <a:ext cx="4343403" cy="3951514"/>
          </a:xfrm>
          <a:prstGeom prst="ellipse">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01"/>
          </a:p>
        </p:txBody>
      </p:sp>
      <p:pic>
        <p:nvPicPr>
          <p:cNvPr id="17" name="Picture 16">
            <a:extLst>
              <a:ext uri="{FF2B5EF4-FFF2-40B4-BE49-F238E27FC236}">
                <a16:creationId xmlns:a16="http://schemas.microsoft.com/office/drawing/2014/main" id="{C67E150B-F285-C8D0-17BA-694D456E4CF2}"/>
              </a:ext>
            </a:extLst>
          </p:cNvPr>
          <p:cNvPicPr>
            <a:picLocks noChangeAspect="1"/>
          </p:cNvPicPr>
          <p:nvPr/>
        </p:nvPicPr>
        <p:blipFill>
          <a:blip r:embed="rId4"/>
          <a:stretch>
            <a:fillRect/>
          </a:stretch>
        </p:blipFill>
        <p:spPr>
          <a:xfrm>
            <a:off x="21840747" y="3475019"/>
            <a:ext cx="1524229" cy="1524229"/>
          </a:xfrm>
          <a:prstGeom prst="rect">
            <a:avLst/>
          </a:prstGeom>
        </p:spPr>
      </p:pic>
      <p:pic>
        <p:nvPicPr>
          <p:cNvPr id="18" name="Picture 17">
            <a:extLst>
              <a:ext uri="{FF2B5EF4-FFF2-40B4-BE49-F238E27FC236}">
                <a16:creationId xmlns:a16="http://schemas.microsoft.com/office/drawing/2014/main" id="{E111B36E-2DF6-6211-886C-21EF91D0AFCE}"/>
              </a:ext>
            </a:extLst>
          </p:cNvPr>
          <p:cNvPicPr>
            <a:picLocks noChangeAspect="1"/>
          </p:cNvPicPr>
          <p:nvPr/>
        </p:nvPicPr>
        <p:blipFill>
          <a:blip r:embed="rId4"/>
          <a:stretch>
            <a:fillRect/>
          </a:stretch>
        </p:blipFill>
        <p:spPr>
          <a:xfrm>
            <a:off x="23517037" y="3475019"/>
            <a:ext cx="1524229" cy="1524229"/>
          </a:xfrm>
          <a:prstGeom prst="rect">
            <a:avLst/>
          </a:prstGeom>
        </p:spPr>
      </p:pic>
      <p:pic>
        <p:nvPicPr>
          <p:cNvPr id="19" name="Picture 18">
            <a:extLst>
              <a:ext uri="{FF2B5EF4-FFF2-40B4-BE49-F238E27FC236}">
                <a16:creationId xmlns:a16="http://schemas.microsoft.com/office/drawing/2014/main" id="{64117710-8FC2-18FE-EBFB-FF488AA5B7F5}"/>
              </a:ext>
            </a:extLst>
          </p:cNvPr>
          <p:cNvPicPr>
            <a:picLocks noChangeAspect="1"/>
          </p:cNvPicPr>
          <p:nvPr/>
        </p:nvPicPr>
        <p:blipFill>
          <a:blip r:embed="rId4"/>
          <a:stretch>
            <a:fillRect/>
          </a:stretch>
        </p:blipFill>
        <p:spPr>
          <a:xfrm>
            <a:off x="21815348" y="4896340"/>
            <a:ext cx="1524229" cy="1524229"/>
          </a:xfrm>
          <a:prstGeom prst="rect">
            <a:avLst/>
          </a:prstGeom>
        </p:spPr>
      </p:pic>
      <p:pic>
        <p:nvPicPr>
          <p:cNvPr id="20" name="Picture 19">
            <a:extLst>
              <a:ext uri="{FF2B5EF4-FFF2-40B4-BE49-F238E27FC236}">
                <a16:creationId xmlns:a16="http://schemas.microsoft.com/office/drawing/2014/main" id="{7706CD86-3A16-DD8F-AFFF-8AC7746BE164}"/>
              </a:ext>
            </a:extLst>
          </p:cNvPr>
          <p:cNvPicPr>
            <a:picLocks noChangeAspect="1"/>
          </p:cNvPicPr>
          <p:nvPr/>
        </p:nvPicPr>
        <p:blipFill>
          <a:blip r:embed="rId4"/>
          <a:stretch>
            <a:fillRect/>
          </a:stretch>
        </p:blipFill>
        <p:spPr>
          <a:xfrm>
            <a:off x="23491639" y="4896333"/>
            <a:ext cx="1524229" cy="1524229"/>
          </a:xfrm>
          <a:prstGeom prst="rect">
            <a:avLst/>
          </a:prstGeom>
        </p:spPr>
      </p:pic>
      <p:cxnSp>
        <p:nvCxnSpPr>
          <p:cNvPr id="22" name="Straight Arrow Connector 21">
            <a:extLst>
              <a:ext uri="{FF2B5EF4-FFF2-40B4-BE49-F238E27FC236}">
                <a16:creationId xmlns:a16="http://schemas.microsoft.com/office/drawing/2014/main" id="{39252244-05F9-06DC-630D-A75FCDD38688}"/>
              </a:ext>
            </a:extLst>
          </p:cNvPr>
          <p:cNvCxnSpPr>
            <a:cxnSpLocks/>
          </p:cNvCxnSpPr>
          <p:nvPr/>
        </p:nvCxnSpPr>
        <p:spPr>
          <a:xfrm flipV="1">
            <a:off x="7710981" y="4896326"/>
            <a:ext cx="4599212" cy="48989"/>
          </a:xfrm>
          <a:prstGeom prst="straightConnector1">
            <a:avLst/>
          </a:prstGeom>
          <a:ln w="57150">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C6DE2658-ED52-15E4-7A41-37FA84B44BC8}"/>
              </a:ext>
            </a:extLst>
          </p:cNvPr>
          <p:cNvCxnSpPr>
            <a:cxnSpLocks/>
          </p:cNvCxnSpPr>
          <p:nvPr/>
        </p:nvCxnSpPr>
        <p:spPr>
          <a:xfrm flipV="1">
            <a:off x="16755192" y="4779711"/>
            <a:ext cx="4599212" cy="48989"/>
          </a:xfrm>
          <a:prstGeom prst="straightConnector1">
            <a:avLst/>
          </a:prstGeom>
          <a:ln w="57150">
            <a:prstDash val="sysDot"/>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D4047F0F-F7F4-C02E-95BF-1EA04EEAECD7}"/>
              </a:ext>
            </a:extLst>
          </p:cNvPr>
          <p:cNvSpPr txBox="1"/>
          <p:nvPr/>
        </p:nvSpPr>
        <p:spPr>
          <a:xfrm>
            <a:off x="3062776" y="7308708"/>
            <a:ext cx="5054602" cy="600252"/>
          </a:xfrm>
          <a:prstGeom prst="rect">
            <a:avLst/>
          </a:prstGeom>
          <a:noFill/>
        </p:spPr>
        <p:txBody>
          <a:bodyPr wrap="square" lIns="0" tIns="0" rIns="0" bIns="0" rtlCol="0">
            <a:noAutofit/>
          </a:bodyPr>
          <a:lstStyle/>
          <a:p>
            <a:pPr algn="ctr"/>
            <a:r>
              <a:rPr lang="en-GB" sz="2400" b="1" dirty="0">
                <a:solidFill>
                  <a:schemeClr val="tx2"/>
                </a:solidFill>
              </a:rPr>
              <a:t>Application Under Test</a:t>
            </a:r>
            <a:endParaRPr lang="en-IN" sz="2400" b="1" dirty="0">
              <a:solidFill>
                <a:schemeClr val="tx2"/>
              </a:solidFill>
            </a:endParaRPr>
          </a:p>
        </p:txBody>
      </p:sp>
      <p:sp>
        <p:nvSpPr>
          <p:cNvPr id="25" name="TextBox 24">
            <a:extLst>
              <a:ext uri="{FF2B5EF4-FFF2-40B4-BE49-F238E27FC236}">
                <a16:creationId xmlns:a16="http://schemas.microsoft.com/office/drawing/2014/main" id="{8DC60DD1-606F-995C-9180-6FDBD4A2EA92}"/>
              </a:ext>
            </a:extLst>
          </p:cNvPr>
          <p:cNvSpPr txBox="1"/>
          <p:nvPr/>
        </p:nvSpPr>
        <p:spPr>
          <a:xfrm>
            <a:off x="12005385" y="7271223"/>
            <a:ext cx="5054602" cy="600252"/>
          </a:xfrm>
          <a:prstGeom prst="rect">
            <a:avLst/>
          </a:prstGeom>
          <a:noFill/>
        </p:spPr>
        <p:txBody>
          <a:bodyPr wrap="square" lIns="0" tIns="0" rIns="0" bIns="0" rtlCol="0">
            <a:noAutofit/>
          </a:bodyPr>
          <a:lstStyle/>
          <a:p>
            <a:pPr algn="ctr"/>
            <a:r>
              <a:rPr lang="en-GB" sz="2400" b="1" dirty="0">
                <a:solidFill>
                  <a:schemeClr val="tx2"/>
                </a:solidFill>
              </a:rPr>
              <a:t>Another LLM leveraged as Judge</a:t>
            </a:r>
            <a:endParaRPr lang="en-IN" sz="2400" b="1" dirty="0">
              <a:solidFill>
                <a:schemeClr val="tx2"/>
              </a:solidFill>
            </a:endParaRPr>
          </a:p>
        </p:txBody>
      </p:sp>
      <p:sp>
        <p:nvSpPr>
          <p:cNvPr id="26" name="TextBox 25">
            <a:extLst>
              <a:ext uri="{FF2B5EF4-FFF2-40B4-BE49-F238E27FC236}">
                <a16:creationId xmlns:a16="http://schemas.microsoft.com/office/drawing/2014/main" id="{6B3AB40F-D8BE-3B7E-FBC5-7E0BE7E6B602}"/>
              </a:ext>
            </a:extLst>
          </p:cNvPr>
          <p:cNvSpPr txBox="1"/>
          <p:nvPr/>
        </p:nvSpPr>
        <p:spPr>
          <a:xfrm>
            <a:off x="20989725" y="7426529"/>
            <a:ext cx="5054602" cy="600252"/>
          </a:xfrm>
          <a:prstGeom prst="rect">
            <a:avLst/>
          </a:prstGeom>
          <a:noFill/>
        </p:spPr>
        <p:txBody>
          <a:bodyPr wrap="square" lIns="0" tIns="0" rIns="0" bIns="0" rtlCol="0">
            <a:noAutofit/>
          </a:bodyPr>
          <a:lstStyle/>
          <a:p>
            <a:pPr algn="ctr"/>
            <a:r>
              <a:rPr lang="en-GB" sz="2400" b="1" dirty="0">
                <a:solidFill>
                  <a:schemeClr val="tx2"/>
                </a:solidFill>
              </a:rPr>
              <a:t>Multi Agent System collaborating on metrics derived and actions</a:t>
            </a:r>
            <a:endParaRPr lang="en-IN" sz="2400" b="1" dirty="0">
              <a:solidFill>
                <a:schemeClr val="tx2"/>
              </a:solidFill>
            </a:endParaRPr>
          </a:p>
        </p:txBody>
      </p:sp>
      <p:sp>
        <p:nvSpPr>
          <p:cNvPr id="27" name="TextBox 26">
            <a:extLst>
              <a:ext uri="{FF2B5EF4-FFF2-40B4-BE49-F238E27FC236}">
                <a16:creationId xmlns:a16="http://schemas.microsoft.com/office/drawing/2014/main" id="{F7322A96-BC5F-0E9F-66B7-A06EF0F1B3B9}"/>
              </a:ext>
            </a:extLst>
          </p:cNvPr>
          <p:cNvSpPr txBox="1"/>
          <p:nvPr/>
        </p:nvSpPr>
        <p:spPr>
          <a:xfrm>
            <a:off x="2808776" y="8183702"/>
            <a:ext cx="6070599" cy="1002785"/>
          </a:xfrm>
          <a:prstGeom prst="rect">
            <a:avLst/>
          </a:prstGeom>
          <a:noFill/>
        </p:spPr>
        <p:txBody>
          <a:bodyPr wrap="square" lIns="0" tIns="0" rIns="0" bIns="0" rtlCol="0">
            <a:noAutofit/>
          </a:bodyPr>
          <a:lstStyle/>
          <a:p>
            <a:pPr algn="ctr"/>
            <a:r>
              <a:rPr lang="en-GB" sz="2400" dirty="0">
                <a:solidFill>
                  <a:schemeClr val="tx2"/>
                </a:solidFill>
              </a:rPr>
              <a:t>Application is tested with the test cases generated and the responses are collected for evaluation.</a:t>
            </a:r>
            <a:endParaRPr lang="en-IN" sz="2400" dirty="0">
              <a:solidFill>
                <a:schemeClr val="tx2"/>
              </a:solidFill>
            </a:endParaRPr>
          </a:p>
        </p:txBody>
      </p:sp>
      <p:sp>
        <p:nvSpPr>
          <p:cNvPr id="28" name="TextBox 27">
            <a:extLst>
              <a:ext uri="{FF2B5EF4-FFF2-40B4-BE49-F238E27FC236}">
                <a16:creationId xmlns:a16="http://schemas.microsoft.com/office/drawing/2014/main" id="{61F5E528-4153-722F-A5EF-9D57980BC4D0}"/>
              </a:ext>
            </a:extLst>
          </p:cNvPr>
          <p:cNvSpPr txBox="1"/>
          <p:nvPr/>
        </p:nvSpPr>
        <p:spPr>
          <a:xfrm>
            <a:off x="11497391" y="8183702"/>
            <a:ext cx="6070599" cy="1002785"/>
          </a:xfrm>
          <a:prstGeom prst="rect">
            <a:avLst/>
          </a:prstGeom>
          <a:noFill/>
        </p:spPr>
        <p:txBody>
          <a:bodyPr wrap="square" lIns="0" tIns="0" rIns="0" bIns="0" rtlCol="0">
            <a:noAutofit/>
          </a:bodyPr>
          <a:lstStyle/>
          <a:p>
            <a:pPr algn="ctr"/>
            <a:r>
              <a:rPr lang="en-GB" sz="2400" dirty="0">
                <a:solidFill>
                  <a:schemeClr val="tx2"/>
                </a:solidFill>
              </a:rPr>
              <a:t>Apart from rule-based checks which are performed without LLMs, another LLM is being leveraged to verify the response &amp; provide scores on various metrices defined</a:t>
            </a:r>
            <a:endParaRPr lang="en-IN" sz="2400" dirty="0">
              <a:solidFill>
                <a:schemeClr val="tx2"/>
              </a:solidFill>
            </a:endParaRPr>
          </a:p>
        </p:txBody>
      </p:sp>
      <p:sp>
        <p:nvSpPr>
          <p:cNvPr id="29" name="TextBox 28">
            <a:extLst>
              <a:ext uri="{FF2B5EF4-FFF2-40B4-BE49-F238E27FC236}">
                <a16:creationId xmlns:a16="http://schemas.microsoft.com/office/drawing/2014/main" id="{088BBB60-4729-5568-3509-4799B4F23022}"/>
              </a:ext>
            </a:extLst>
          </p:cNvPr>
          <p:cNvSpPr txBox="1"/>
          <p:nvPr/>
        </p:nvSpPr>
        <p:spPr>
          <a:xfrm>
            <a:off x="20329670" y="8229835"/>
            <a:ext cx="6070599" cy="1002785"/>
          </a:xfrm>
          <a:prstGeom prst="rect">
            <a:avLst/>
          </a:prstGeom>
          <a:noFill/>
        </p:spPr>
        <p:txBody>
          <a:bodyPr wrap="square" lIns="0" tIns="0" rIns="0" bIns="0" rtlCol="0">
            <a:noAutofit/>
          </a:bodyPr>
          <a:lstStyle/>
          <a:p>
            <a:pPr algn="ctr"/>
            <a:r>
              <a:rPr lang="en-GB" sz="2400" dirty="0">
                <a:solidFill>
                  <a:schemeClr val="tx2"/>
                </a:solidFill>
              </a:rPr>
              <a:t>Multiple Agents are deployed to cross evaluate each output and take corrective sub actions.</a:t>
            </a:r>
          </a:p>
          <a:p>
            <a:pPr algn="ctr"/>
            <a:endParaRPr lang="en-IN" sz="2400" dirty="0">
              <a:solidFill>
                <a:schemeClr val="tx2"/>
              </a:solidFill>
            </a:endParaRPr>
          </a:p>
        </p:txBody>
      </p:sp>
      <p:sp>
        <p:nvSpPr>
          <p:cNvPr id="32" name="Rectangle: Rounded Corners 31">
            <a:extLst>
              <a:ext uri="{FF2B5EF4-FFF2-40B4-BE49-F238E27FC236}">
                <a16:creationId xmlns:a16="http://schemas.microsoft.com/office/drawing/2014/main" id="{769502C9-FA81-5FEF-474B-142E8567343A}"/>
              </a:ext>
            </a:extLst>
          </p:cNvPr>
          <p:cNvSpPr/>
          <p:nvPr/>
        </p:nvSpPr>
        <p:spPr>
          <a:xfrm>
            <a:off x="28245055" y="951554"/>
            <a:ext cx="13914318" cy="100278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400" b="1" dirty="0">
                <a:solidFill>
                  <a:schemeClr val="accent6"/>
                </a:solidFill>
              </a:rPr>
              <a:t>Test data Coverage Checker </a:t>
            </a:r>
            <a:r>
              <a:rPr lang="en-GB" sz="2400" dirty="0"/>
              <a:t>: Checks the topics against the auto generated test data &amp; keeps stacking data/chunks related to topics dynamically where the test data is poor. It then auto creates additional test cases to meet the test data coverage target</a:t>
            </a:r>
            <a:endParaRPr lang="en-IN" sz="2400" dirty="0"/>
          </a:p>
        </p:txBody>
      </p:sp>
      <p:sp>
        <p:nvSpPr>
          <p:cNvPr id="33" name="Rectangle: Rounded Corners 32">
            <a:extLst>
              <a:ext uri="{FF2B5EF4-FFF2-40B4-BE49-F238E27FC236}">
                <a16:creationId xmlns:a16="http://schemas.microsoft.com/office/drawing/2014/main" id="{9E9D73FA-F583-5451-4EC3-30FFBAA90644}"/>
              </a:ext>
            </a:extLst>
          </p:cNvPr>
          <p:cNvSpPr/>
          <p:nvPr/>
        </p:nvSpPr>
        <p:spPr>
          <a:xfrm>
            <a:off x="28270454" y="3758575"/>
            <a:ext cx="13914318" cy="2036861"/>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400" b="1" dirty="0">
                <a:solidFill>
                  <a:schemeClr val="accent6"/>
                </a:solidFill>
              </a:rPr>
              <a:t>Reasoning &amp; Pipeline trigger Agent</a:t>
            </a:r>
            <a:r>
              <a:rPr lang="en-GB" sz="2400" dirty="0"/>
              <a:t>: Runs the primary set of Metrics like Relevance, Hallucination &amp; Factuality. Cross checks if the scores arrived are making sense e.g. If Hallucination gives a high score, then Factuality should not provide a high score &amp; if it happens, the reasoning Agent will try to interpret and understand what went wrong and decides to invoke specific additional metrics calls like </a:t>
            </a:r>
            <a:r>
              <a:rPr lang="en-GB" sz="2400" dirty="0" err="1"/>
              <a:t>CoT</a:t>
            </a:r>
            <a:r>
              <a:rPr lang="en-GB" sz="2400" dirty="0"/>
              <a:t>, </a:t>
            </a:r>
            <a:r>
              <a:rPr lang="en-GB" sz="2400" dirty="0" err="1"/>
              <a:t>CoVe</a:t>
            </a:r>
            <a:r>
              <a:rPr lang="en-GB" sz="2400" dirty="0"/>
              <a:t> for additional verification until its goal gets satisfied.</a:t>
            </a:r>
            <a:endParaRPr lang="en-IN" sz="2400" dirty="0"/>
          </a:p>
        </p:txBody>
      </p:sp>
      <p:sp>
        <p:nvSpPr>
          <p:cNvPr id="34" name="Rectangle: Rounded Corners 33">
            <a:extLst>
              <a:ext uri="{FF2B5EF4-FFF2-40B4-BE49-F238E27FC236}">
                <a16:creationId xmlns:a16="http://schemas.microsoft.com/office/drawing/2014/main" id="{7C9727B0-8D8D-B6FB-1502-577251D399D6}"/>
              </a:ext>
            </a:extLst>
          </p:cNvPr>
          <p:cNvSpPr/>
          <p:nvPr/>
        </p:nvSpPr>
        <p:spPr>
          <a:xfrm>
            <a:off x="28245055" y="2297914"/>
            <a:ext cx="13914318" cy="100278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400" b="1" dirty="0">
                <a:solidFill>
                  <a:schemeClr val="accent6"/>
                </a:solidFill>
              </a:rPr>
              <a:t>Critique Agent</a:t>
            </a:r>
            <a:r>
              <a:rPr lang="en-GB" sz="2400" dirty="0"/>
              <a:t>: Checks the quality of questions that gets generated, if it gets aligned with the goal &amp; guidelines of use case specific testing.  </a:t>
            </a:r>
            <a:endParaRPr lang="en-IN" sz="2400" dirty="0"/>
          </a:p>
        </p:txBody>
      </p:sp>
      <p:sp>
        <p:nvSpPr>
          <p:cNvPr id="35" name="Rectangle: Rounded Corners 34">
            <a:extLst>
              <a:ext uri="{FF2B5EF4-FFF2-40B4-BE49-F238E27FC236}">
                <a16:creationId xmlns:a16="http://schemas.microsoft.com/office/drawing/2014/main" id="{E2B959F7-48D4-3309-8104-17DFB618DBF9}"/>
              </a:ext>
            </a:extLst>
          </p:cNvPr>
          <p:cNvSpPr/>
          <p:nvPr/>
        </p:nvSpPr>
        <p:spPr>
          <a:xfrm>
            <a:off x="28245055" y="6194952"/>
            <a:ext cx="13914318" cy="1813511"/>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400" b="1" dirty="0">
                <a:solidFill>
                  <a:schemeClr val="accent6"/>
                </a:solidFill>
              </a:rPr>
              <a:t>Data Analysis Agent</a:t>
            </a:r>
            <a:r>
              <a:rPr lang="en-GB" sz="2400" dirty="0"/>
              <a:t>: Keeps stacking the failures against every Metric and performs a collative Analysis to classify and suggest the weak areas of the </a:t>
            </a:r>
            <a:r>
              <a:rPr lang="en-GB" sz="2400" dirty="0" err="1"/>
              <a:t>AUT.e.g</a:t>
            </a:r>
            <a:r>
              <a:rPr lang="en-GB" sz="2400" dirty="0"/>
              <a:t>. Hallucination is seen to happen when it's receiving any out of topic questions.</a:t>
            </a:r>
          </a:p>
          <a:p>
            <a:r>
              <a:rPr lang="en-GB" sz="2400" dirty="0"/>
              <a:t>This Agent will be fed with all the guidelines, what's in scope, out of scope &amp; also will have access to APIs to communicate with applications Vector DB to gather additional details if needed</a:t>
            </a:r>
            <a:endParaRPr lang="en-IN" sz="2400" dirty="0"/>
          </a:p>
        </p:txBody>
      </p:sp>
      <p:sp>
        <p:nvSpPr>
          <p:cNvPr id="36" name="Rectangle: Rounded Corners 35">
            <a:extLst>
              <a:ext uri="{FF2B5EF4-FFF2-40B4-BE49-F238E27FC236}">
                <a16:creationId xmlns:a16="http://schemas.microsoft.com/office/drawing/2014/main" id="{7A4FD707-A0D2-0ACC-BBC9-2EDEF3F8F467}"/>
              </a:ext>
            </a:extLst>
          </p:cNvPr>
          <p:cNvSpPr/>
          <p:nvPr/>
        </p:nvSpPr>
        <p:spPr>
          <a:xfrm>
            <a:off x="28245055" y="8463983"/>
            <a:ext cx="13914318" cy="1453932"/>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400" b="1" dirty="0">
                <a:solidFill>
                  <a:schemeClr val="accent6"/>
                </a:solidFill>
              </a:rPr>
              <a:t>Self-correction Agent</a:t>
            </a:r>
            <a:r>
              <a:rPr lang="en-GB" sz="2400" dirty="0"/>
              <a:t>: Keeps a track of mistakes it commits for every run and suggests the tester on weak areas of the prompt as to why it failed to detect the hallucination etc with traces. It also suggest ways to improvise the test prompt.</a:t>
            </a:r>
            <a:endParaRPr lang="en-IN" sz="2400" dirty="0"/>
          </a:p>
        </p:txBody>
      </p:sp>
      <p:sp>
        <p:nvSpPr>
          <p:cNvPr id="37" name="Rectangle: Rounded Corners 36">
            <a:extLst>
              <a:ext uri="{FF2B5EF4-FFF2-40B4-BE49-F238E27FC236}">
                <a16:creationId xmlns:a16="http://schemas.microsoft.com/office/drawing/2014/main" id="{A73C2565-65F4-467A-B571-795EAA9DD269}"/>
              </a:ext>
            </a:extLst>
          </p:cNvPr>
          <p:cNvSpPr/>
          <p:nvPr/>
        </p:nvSpPr>
        <p:spPr>
          <a:xfrm>
            <a:off x="28245055" y="10451624"/>
            <a:ext cx="13914318" cy="1314573"/>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400" b="1" dirty="0">
                <a:solidFill>
                  <a:schemeClr val="accent6"/>
                </a:solidFill>
              </a:rPr>
              <a:t>Auto create failure test cases</a:t>
            </a:r>
            <a:r>
              <a:rPr lang="en-GB" sz="2400" dirty="0"/>
              <a:t>: Based on the self-corrections agents' details, this agent created more test data in line with failed test cases.</a:t>
            </a:r>
            <a:endParaRPr lang="en-IN" sz="2400" dirty="0"/>
          </a:p>
        </p:txBody>
      </p:sp>
      <p:sp>
        <p:nvSpPr>
          <p:cNvPr id="38" name="Oval 37">
            <a:extLst>
              <a:ext uri="{FF2B5EF4-FFF2-40B4-BE49-F238E27FC236}">
                <a16:creationId xmlns:a16="http://schemas.microsoft.com/office/drawing/2014/main" id="{C0EBAC68-7C5F-6E28-17F1-097DC8262518}"/>
              </a:ext>
            </a:extLst>
          </p:cNvPr>
          <p:cNvSpPr/>
          <p:nvPr/>
        </p:nvSpPr>
        <p:spPr>
          <a:xfrm>
            <a:off x="13558304" y="12379516"/>
            <a:ext cx="9189167" cy="8678560"/>
          </a:xfrm>
          <a:prstGeom prst="ellipse">
            <a:avLst/>
          </a:prstGeom>
          <a:solidFill>
            <a:schemeClr val="bg1"/>
          </a:solidFill>
          <a:ln w="381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01" dirty="0"/>
          </a:p>
        </p:txBody>
      </p:sp>
      <p:pic>
        <p:nvPicPr>
          <p:cNvPr id="56" name="Picture 55">
            <a:extLst>
              <a:ext uri="{FF2B5EF4-FFF2-40B4-BE49-F238E27FC236}">
                <a16:creationId xmlns:a16="http://schemas.microsoft.com/office/drawing/2014/main" id="{2FDB5532-354E-353C-2686-54C163DDD6B7}"/>
              </a:ext>
            </a:extLst>
          </p:cNvPr>
          <p:cNvPicPr>
            <a:picLocks noChangeAspect="1"/>
          </p:cNvPicPr>
          <p:nvPr/>
        </p:nvPicPr>
        <p:blipFill>
          <a:blip r:embed="rId5"/>
          <a:stretch>
            <a:fillRect/>
          </a:stretch>
        </p:blipFill>
        <p:spPr>
          <a:xfrm rot="18428240">
            <a:off x="20255834" y="12810933"/>
            <a:ext cx="1086581" cy="997388"/>
          </a:xfrm>
          <a:prstGeom prst="rect">
            <a:avLst/>
          </a:prstGeom>
        </p:spPr>
      </p:pic>
      <p:pic>
        <p:nvPicPr>
          <p:cNvPr id="57" name="Picture 56">
            <a:extLst>
              <a:ext uri="{FF2B5EF4-FFF2-40B4-BE49-F238E27FC236}">
                <a16:creationId xmlns:a16="http://schemas.microsoft.com/office/drawing/2014/main" id="{4422E11C-4ABC-729D-26F9-B0C9AF9C022F}"/>
              </a:ext>
            </a:extLst>
          </p:cNvPr>
          <p:cNvPicPr>
            <a:picLocks noChangeAspect="1"/>
          </p:cNvPicPr>
          <p:nvPr/>
        </p:nvPicPr>
        <p:blipFill>
          <a:blip r:embed="rId5"/>
          <a:stretch>
            <a:fillRect/>
          </a:stretch>
        </p:blipFill>
        <p:spPr>
          <a:xfrm rot="8867889">
            <a:off x="14107913" y="19060937"/>
            <a:ext cx="1086581" cy="997388"/>
          </a:xfrm>
          <a:prstGeom prst="rect">
            <a:avLst/>
          </a:prstGeom>
        </p:spPr>
      </p:pic>
      <p:pic>
        <p:nvPicPr>
          <p:cNvPr id="58" name="Picture 57">
            <a:extLst>
              <a:ext uri="{FF2B5EF4-FFF2-40B4-BE49-F238E27FC236}">
                <a16:creationId xmlns:a16="http://schemas.microsoft.com/office/drawing/2014/main" id="{6FE253E1-EB05-011E-AE72-F93C849E710D}"/>
              </a:ext>
            </a:extLst>
          </p:cNvPr>
          <p:cNvPicPr>
            <a:picLocks noChangeAspect="1"/>
          </p:cNvPicPr>
          <p:nvPr/>
        </p:nvPicPr>
        <p:blipFill>
          <a:blip r:embed="rId5"/>
          <a:stretch>
            <a:fillRect/>
          </a:stretch>
        </p:blipFill>
        <p:spPr>
          <a:xfrm rot="13562751">
            <a:off x="14924732" y="12914666"/>
            <a:ext cx="1086581" cy="997388"/>
          </a:xfrm>
          <a:prstGeom prst="rect">
            <a:avLst/>
          </a:prstGeom>
        </p:spPr>
      </p:pic>
      <p:sp>
        <p:nvSpPr>
          <p:cNvPr id="59" name="Oval 58">
            <a:extLst>
              <a:ext uri="{FF2B5EF4-FFF2-40B4-BE49-F238E27FC236}">
                <a16:creationId xmlns:a16="http://schemas.microsoft.com/office/drawing/2014/main" id="{F2C04562-8480-DD25-C927-9E41AC169260}"/>
              </a:ext>
            </a:extLst>
          </p:cNvPr>
          <p:cNvSpPr/>
          <p:nvPr/>
        </p:nvSpPr>
        <p:spPr>
          <a:xfrm>
            <a:off x="17511848" y="11905320"/>
            <a:ext cx="1097009" cy="97703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01" dirty="0"/>
              <a:t>1</a:t>
            </a:r>
            <a:endParaRPr lang="en-IN" sz="1801" dirty="0"/>
          </a:p>
        </p:txBody>
      </p:sp>
      <p:sp>
        <p:nvSpPr>
          <p:cNvPr id="60" name="Oval 59">
            <a:extLst>
              <a:ext uri="{FF2B5EF4-FFF2-40B4-BE49-F238E27FC236}">
                <a16:creationId xmlns:a16="http://schemas.microsoft.com/office/drawing/2014/main" id="{50C56E25-2238-A3AD-6BC4-1655D0CEF820}"/>
              </a:ext>
            </a:extLst>
          </p:cNvPr>
          <p:cNvSpPr/>
          <p:nvPr/>
        </p:nvSpPr>
        <p:spPr>
          <a:xfrm>
            <a:off x="21362047" y="13540969"/>
            <a:ext cx="1097009" cy="977034"/>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01"/>
          </a:p>
        </p:txBody>
      </p:sp>
      <p:sp>
        <p:nvSpPr>
          <p:cNvPr id="61" name="Oval 60">
            <a:extLst>
              <a:ext uri="{FF2B5EF4-FFF2-40B4-BE49-F238E27FC236}">
                <a16:creationId xmlns:a16="http://schemas.microsoft.com/office/drawing/2014/main" id="{CF687AF3-8CF4-BA94-68A1-DE9308D39F64}"/>
              </a:ext>
            </a:extLst>
          </p:cNvPr>
          <p:cNvSpPr/>
          <p:nvPr/>
        </p:nvSpPr>
        <p:spPr>
          <a:xfrm>
            <a:off x="21739654" y="18128325"/>
            <a:ext cx="1097009" cy="97703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01" dirty="0"/>
              <a:t>2</a:t>
            </a:r>
            <a:endParaRPr lang="en-IN" sz="1801" dirty="0"/>
          </a:p>
        </p:txBody>
      </p:sp>
      <p:sp>
        <p:nvSpPr>
          <p:cNvPr id="62" name="Oval 61">
            <a:extLst>
              <a:ext uri="{FF2B5EF4-FFF2-40B4-BE49-F238E27FC236}">
                <a16:creationId xmlns:a16="http://schemas.microsoft.com/office/drawing/2014/main" id="{82BFF076-A1F1-9370-BD67-047C4033BF3B}"/>
              </a:ext>
            </a:extLst>
          </p:cNvPr>
          <p:cNvSpPr/>
          <p:nvPr/>
        </p:nvSpPr>
        <p:spPr>
          <a:xfrm>
            <a:off x="17823565" y="20569555"/>
            <a:ext cx="1097009" cy="977034"/>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01"/>
          </a:p>
        </p:txBody>
      </p:sp>
      <p:pic>
        <p:nvPicPr>
          <p:cNvPr id="63" name="Picture 62">
            <a:extLst>
              <a:ext uri="{FF2B5EF4-FFF2-40B4-BE49-F238E27FC236}">
                <a16:creationId xmlns:a16="http://schemas.microsoft.com/office/drawing/2014/main" id="{4321202D-9BE4-4C4A-9DD7-FC7459E01787}"/>
              </a:ext>
            </a:extLst>
          </p:cNvPr>
          <p:cNvPicPr>
            <a:picLocks noChangeAspect="1"/>
          </p:cNvPicPr>
          <p:nvPr/>
        </p:nvPicPr>
        <p:blipFill>
          <a:blip r:embed="rId5"/>
          <a:stretch>
            <a:fillRect/>
          </a:stretch>
        </p:blipFill>
        <p:spPr>
          <a:xfrm rot="381725">
            <a:off x="22129157" y="16106380"/>
            <a:ext cx="1086581" cy="997388"/>
          </a:xfrm>
          <a:prstGeom prst="rect">
            <a:avLst/>
          </a:prstGeom>
        </p:spPr>
      </p:pic>
      <p:sp>
        <p:nvSpPr>
          <p:cNvPr id="64" name="Oval 63">
            <a:extLst>
              <a:ext uri="{FF2B5EF4-FFF2-40B4-BE49-F238E27FC236}">
                <a16:creationId xmlns:a16="http://schemas.microsoft.com/office/drawing/2014/main" id="{4858DBA7-0EC2-CAD7-2DA3-4DD316FF091B}"/>
              </a:ext>
            </a:extLst>
          </p:cNvPr>
          <p:cNvSpPr/>
          <p:nvPr/>
        </p:nvSpPr>
        <p:spPr>
          <a:xfrm>
            <a:off x="13686753" y="13762925"/>
            <a:ext cx="1097009" cy="977034"/>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01"/>
          </a:p>
        </p:txBody>
      </p:sp>
      <p:sp>
        <p:nvSpPr>
          <p:cNvPr id="65" name="Oval 64">
            <a:extLst>
              <a:ext uri="{FF2B5EF4-FFF2-40B4-BE49-F238E27FC236}">
                <a16:creationId xmlns:a16="http://schemas.microsoft.com/office/drawing/2014/main" id="{5BE59752-944C-93AD-106C-B4D8C134DA7D}"/>
              </a:ext>
            </a:extLst>
          </p:cNvPr>
          <p:cNvSpPr/>
          <p:nvPr/>
        </p:nvSpPr>
        <p:spPr>
          <a:xfrm>
            <a:off x="13464968" y="18128325"/>
            <a:ext cx="1097009" cy="97703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01" dirty="0"/>
              <a:t>3</a:t>
            </a:r>
            <a:endParaRPr lang="en-IN" sz="1801" dirty="0"/>
          </a:p>
        </p:txBody>
      </p:sp>
      <p:sp>
        <p:nvSpPr>
          <p:cNvPr id="66" name="TextBox 65">
            <a:extLst>
              <a:ext uri="{FF2B5EF4-FFF2-40B4-BE49-F238E27FC236}">
                <a16:creationId xmlns:a16="http://schemas.microsoft.com/office/drawing/2014/main" id="{55F11BD9-D0EF-7846-7755-616534D38987}"/>
              </a:ext>
            </a:extLst>
          </p:cNvPr>
          <p:cNvSpPr txBox="1"/>
          <p:nvPr/>
        </p:nvSpPr>
        <p:spPr>
          <a:xfrm>
            <a:off x="16210480" y="11408778"/>
            <a:ext cx="914402" cy="914402"/>
          </a:xfrm>
          <a:prstGeom prst="rect">
            <a:avLst/>
          </a:prstGeom>
          <a:noFill/>
        </p:spPr>
        <p:txBody>
          <a:bodyPr wrap="none" lIns="0" tIns="0" rIns="0" bIns="0" rtlCol="0">
            <a:noAutofit/>
          </a:bodyPr>
          <a:lstStyle/>
          <a:p>
            <a:pPr algn="l"/>
            <a:r>
              <a:rPr lang="en-GB" sz="2397" dirty="0">
                <a:solidFill>
                  <a:schemeClr val="tx2"/>
                </a:solidFill>
              </a:rPr>
              <a:t>Auto Generate test data</a:t>
            </a:r>
            <a:endParaRPr lang="en-IN" sz="2397" dirty="0">
              <a:solidFill>
                <a:schemeClr val="tx2"/>
              </a:solidFill>
            </a:endParaRPr>
          </a:p>
        </p:txBody>
      </p:sp>
      <p:sp>
        <p:nvSpPr>
          <p:cNvPr id="67" name="TextBox 66">
            <a:extLst>
              <a:ext uri="{FF2B5EF4-FFF2-40B4-BE49-F238E27FC236}">
                <a16:creationId xmlns:a16="http://schemas.microsoft.com/office/drawing/2014/main" id="{9E56C0C9-DE9E-DE0C-232C-780FA38B7849}"/>
              </a:ext>
            </a:extLst>
          </p:cNvPr>
          <p:cNvSpPr txBox="1"/>
          <p:nvPr/>
        </p:nvSpPr>
        <p:spPr>
          <a:xfrm>
            <a:off x="22747564" y="13876059"/>
            <a:ext cx="1284152" cy="914402"/>
          </a:xfrm>
          <a:prstGeom prst="rect">
            <a:avLst/>
          </a:prstGeom>
          <a:noFill/>
        </p:spPr>
        <p:txBody>
          <a:bodyPr wrap="none" lIns="0" tIns="0" rIns="0" bIns="0" rtlCol="0">
            <a:noAutofit/>
          </a:bodyPr>
          <a:lstStyle/>
          <a:p>
            <a:pPr marL="342741" indent="-342741">
              <a:buFont typeface="Wingdings" panose="05000000000000000000" pitchFamily="2" charset="2"/>
              <a:buChar char="ü"/>
            </a:pPr>
            <a:r>
              <a:rPr lang="en-GB" sz="3200" dirty="0">
                <a:solidFill>
                  <a:schemeClr val="tx2"/>
                </a:solidFill>
              </a:rPr>
              <a:t>Check quality &amp; test coverage</a:t>
            </a:r>
            <a:endParaRPr lang="en-IN" sz="3200" dirty="0">
              <a:solidFill>
                <a:schemeClr val="tx2"/>
              </a:solidFill>
            </a:endParaRPr>
          </a:p>
        </p:txBody>
      </p:sp>
      <p:sp>
        <p:nvSpPr>
          <p:cNvPr id="68" name="TextBox 67">
            <a:extLst>
              <a:ext uri="{FF2B5EF4-FFF2-40B4-BE49-F238E27FC236}">
                <a16:creationId xmlns:a16="http://schemas.microsoft.com/office/drawing/2014/main" id="{64FFE7DA-7B98-50EC-3ACC-15D4CD460C3B}"/>
              </a:ext>
            </a:extLst>
          </p:cNvPr>
          <p:cNvSpPr txBox="1"/>
          <p:nvPr/>
        </p:nvSpPr>
        <p:spPr>
          <a:xfrm>
            <a:off x="22976403" y="18467284"/>
            <a:ext cx="1284152" cy="914402"/>
          </a:xfrm>
          <a:prstGeom prst="rect">
            <a:avLst/>
          </a:prstGeom>
          <a:noFill/>
        </p:spPr>
        <p:txBody>
          <a:bodyPr wrap="none" lIns="0" tIns="0" rIns="0" bIns="0" rtlCol="0">
            <a:noAutofit/>
          </a:bodyPr>
          <a:lstStyle/>
          <a:p>
            <a:pPr algn="l"/>
            <a:r>
              <a:rPr lang="en-GB" sz="3200" dirty="0">
                <a:solidFill>
                  <a:schemeClr val="tx2"/>
                </a:solidFill>
              </a:rPr>
              <a:t>Test the AUT with different metrics</a:t>
            </a:r>
            <a:endParaRPr lang="en-IN" sz="3200" dirty="0">
              <a:solidFill>
                <a:schemeClr val="tx2"/>
              </a:solidFill>
            </a:endParaRPr>
          </a:p>
        </p:txBody>
      </p:sp>
      <p:sp>
        <p:nvSpPr>
          <p:cNvPr id="70" name="TextBox 69">
            <a:extLst>
              <a:ext uri="{FF2B5EF4-FFF2-40B4-BE49-F238E27FC236}">
                <a16:creationId xmlns:a16="http://schemas.microsoft.com/office/drawing/2014/main" id="{33FE1CCE-7798-5BFB-0835-224DDC45559A}"/>
              </a:ext>
            </a:extLst>
          </p:cNvPr>
          <p:cNvSpPr txBox="1"/>
          <p:nvPr/>
        </p:nvSpPr>
        <p:spPr>
          <a:xfrm>
            <a:off x="20799115" y="20139571"/>
            <a:ext cx="18062886" cy="1314573"/>
          </a:xfrm>
          <a:prstGeom prst="rect">
            <a:avLst/>
          </a:prstGeom>
          <a:noFill/>
        </p:spPr>
        <p:txBody>
          <a:bodyPr wrap="square" lIns="0" tIns="0" rIns="0" bIns="0" rtlCol="0">
            <a:noAutofit/>
          </a:bodyPr>
          <a:lstStyle/>
          <a:p>
            <a:pPr marL="342741" indent="-342741">
              <a:buFont typeface="Wingdings" panose="05000000000000000000" pitchFamily="2" charset="2"/>
              <a:buChar char="ü"/>
            </a:pPr>
            <a:r>
              <a:rPr lang="en-GB" sz="3200" dirty="0">
                <a:solidFill>
                  <a:schemeClr val="tx2"/>
                </a:solidFill>
              </a:rPr>
              <a:t>Ensure the metric score is correct without Bias/errors &amp; initiate corrective actions</a:t>
            </a:r>
          </a:p>
          <a:p>
            <a:pPr marL="342741" indent="-342741">
              <a:buFont typeface="Wingdings" panose="05000000000000000000" pitchFamily="2" charset="2"/>
              <a:buChar char="ü"/>
            </a:pPr>
            <a:r>
              <a:rPr lang="en-GB" sz="3200" dirty="0">
                <a:solidFill>
                  <a:schemeClr val="tx2"/>
                </a:solidFill>
              </a:rPr>
              <a:t>Captures why the LLM did a faulty analysis and suggest on the test prompt week areas if applicable &amp; suggests ways to course correct its test prompts</a:t>
            </a:r>
          </a:p>
          <a:p>
            <a:pPr marL="342741" indent="-342741">
              <a:buFont typeface="Wingdings" panose="05000000000000000000" pitchFamily="2" charset="2"/>
              <a:buChar char="ü"/>
            </a:pPr>
            <a:endParaRPr lang="en-IN" sz="3200" dirty="0">
              <a:solidFill>
                <a:schemeClr val="tx2"/>
              </a:solidFill>
            </a:endParaRPr>
          </a:p>
        </p:txBody>
      </p:sp>
      <p:sp>
        <p:nvSpPr>
          <p:cNvPr id="71" name="TextBox 70">
            <a:extLst>
              <a:ext uri="{FF2B5EF4-FFF2-40B4-BE49-F238E27FC236}">
                <a16:creationId xmlns:a16="http://schemas.microsoft.com/office/drawing/2014/main" id="{9F5B6F29-63DC-0822-13FA-563767021CD9}"/>
              </a:ext>
            </a:extLst>
          </p:cNvPr>
          <p:cNvSpPr txBox="1"/>
          <p:nvPr/>
        </p:nvSpPr>
        <p:spPr>
          <a:xfrm>
            <a:off x="9981231" y="18555200"/>
            <a:ext cx="1284152" cy="914402"/>
          </a:xfrm>
          <a:prstGeom prst="rect">
            <a:avLst/>
          </a:prstGeom>
          <a:noFill/>
        </p:spPr>
        <p:txBody>
          <a:bodyPr wrap="none" lIns="0" tIns="0" rIns="0" bIns="0" rtlCol="0">
            <a:noAutofit/>
          </a:bodyPr>
          <a:lstStyle/>
          <a:p>
            <a:pPr algn="l"/>
            <a:r>
              <a:rPr lang="en-GB" sz="3200" dirty="0">
                <a:solidFill>
                  <a:schemeClr val="tx2"/>
                </a:solidFill>
              </a:rPr>
              <a:t>Gather failed scenarios</a:t>
            </a:r>
            <a:endParaRPr lang="en-IN" sz="3200" dirty="0">
              <a:solidFill>
                <a:schemeClr val="tx2"/>
              </a:solidFill>
            </a:endParaRPr>
          </a:p>
        </p:txBody>
      </p:sp>
      <p:sp>
        <p:nvSpPr>
          <p:cNvPr id="72" name="TextBox 71">
            <a:extLst>
              <a:ext uri="{FF2B5EF4-FFF2-40B4-BE49-F238E27FC236}">
                <a16:creationId xmlns:a16="http://schemas.microsoft.com/office/drawing/2014/main" id="{03EBA472-66D8-C778-7C38-EE408D480EE3}"/>
              </a:ext>
            </a:extLst>
          </p:cNvPr>
          <p:cNvSpPr txBox="1"/>
          <p:nvPr/>
        </p:nvSpPr>
        <p:spPr>
          <a:xfrm>
            <a:off x="2559068" y="13798607"/>
            <a:ext cx="11077042" cy="970209"/>
          </a:xfrm>
          <a:prstGeom prst="rect">
            <a:avLst/>
          </a:prstGeom>
          <a:noFill/>
        </p:spPr>
        <p:txBody>
          <a:bodyPr wrap="square" lIns="0" tIns="0" rIns="0" bIns="0" rtlCol="0">
            <a:noAutofit/>
          </a:bodyPr>
          <a:lstStyle/>
          <a:p>
            <a:pPr marL="342741" indent="-342741">
              <a:buFont typeface="Wingdings" panose="05000000000000000000" pitchFamily="2" charset="2"/>
              <a:buChar char="ü"/>
            </a:pPr>
            <a:r>
              <a:rPr lang="en-GB" sz="3200" dirty="0">
                <a:solidFill>
                  <a:schemeClr val="tx2"/>
                </a:solidFill>
              </a:rPr>
              <a:t>Gather additional traces on what lacks with the application from failures</a:t>
            </a:r>
          </a:p>
          <a:p>
            <a:pPr marL="342741" indent="-342741">
              <a:buFont typeface="Wingdings" panose="05000000000000000000" pitchFamily="2" charset="2"/>
              <a:buChar char="ü"/>
            </a:pPr>
            <a:r>
              <a:rPr lang="en-GB" sz="3200" dirty="0">
                <a:solidFill>
                  <a:schemeClr val="tx2"/>
                </a:solidFill>
              </a:rPr>
              <a:t>Generate more test cases on failed lines for Robust testing</a:t>
            </a:r>
          </a:p>
        </p:txBody>
      </p:sp>
      <p:pic>
        <p:nvPicPr>
          <p:cNvPr id="73" name="Picture 72">
            <a:extLst>
              <a:ext uri="{FF2B5EF4-FFF2-40B4-BE49-F238E27FC236}">
                <a16:creationId xmlns:a16="http://schemas.microsoft.com/office/drawing/2014/main" id="{D98EFEEF-75D8-84A7-A080-7BFFF484BAD6}"/>
              </a:ext>
            </a:extLst>
          </p:cNvPr>
          <p:cNvPicPr>
            <a:picLocks noChangeAspect="1"/>
          </p:cNvPicPr>
          <p:nvPr/>
        </p:nvPicPr>
        <p:blipFill>
          <a:blip r:embed="rId4"/>
          <a:stretch>
            <a:fillRect/>
          </a:stretch>
        </p:blipFill>
        <p:spPr>
          <a:xfrm>
            <a:off x="21463334" y="13533582"/>
            <a:ext cx="914402" cy="914402"/>
          </a:xfrm>
          <a:prstGeom prst="rect">
            <a:avLst/>
          </a:prstGeom>
        </p:spPr>
      </p:pic>
      <p:pic>
        <p:nvPicPr>
          <p:cNvPr id="74" name="Picture 73">
            <a:extLst>
              <a:ext uri="{FF2B5EF4-FFF2-40B4-BE49-F238E27FC236}">
                <a16:creationId xmlns:a16="http://schemas.microsoft.com/office/drawing/2014/main" id="{2A96584D-FD28-AE8B-1C6B-5B3C8F4C1CC9}"/>
              </a:ext>
            </a:extLst>
          </p:cNvPr>
          <p:cNvPicPr>
            <a:picLocks noChangeAspect="1"/>
          </p:cNvPicPr>
          <p:nvPr/>
        </p:nvPicPr>
        <p:blipFill>
          <a:blip r:embed="rId4"/>
          <a:stretch>
            <a:fillRect/>
          </a:stretch>
        </p:blipFill>
        <p:spPr>
          <a:xfrm>
            <a:off x="13773406" y="13684044"/>
            <a:ext cx="914402" cy="914402"/>
          </a:xfrm>
          <a:prstGeom prst="rect">
            <a:avLst/>
          </a:prstGeom>
        </p:spPr>
      </p:pic>
      <p:pic>
        <p:nvPicPr>
          <p:cNvPr id="75" name="Picture 74">
            <a:extLst>
              <a:ext uri="{FF2B5EF4-FFF2-40B4-BE49-F238E27FC236}">
                <a16:creationId xmlns:a16="http://schemas.microsoft.com/office/drawing/2014/main" id="{3E300438-866B-5C87-3B2B-DADCC0186828}"/>
              </a:ext>
            </a:extLst>
          </p:cNvPr>
          <p:cNvPicPr>
            <a:picLocks noChangeAspect="1"/>
          </p:cNvPicPr>
          <p:nvPr/>
        </p:nvPicPr>
        <p:blipFill>
          <a:blip r:embed="rId4"/>
          <a:stretch>
            <a:fillRect/>
          </a:stretch>
        </p:blipFill>
        <p:spPr>
          <a:xfrm>
            <a:off x="17914868" y="20539755"/>
            <a:ext cx="914402" cy="914402"/>
          </a:xfrm>
          <a:prstGeom prst="rect">
            <a:avLst/>
          </a:prstGeom>
        </p:spPr>
      </p:pic>
      <p:sp>
        <p:nvSpPr>
          <p:cNvPr id="76" name="TextBox 75">
            <a:extLst>
              <a:ext uri="{FF2B5EF4-FFF2-40B4-BE49-F238E27FC236}">
                <a16:creationId xmlns:a16="http://schemas.microsoft.com/office/drawing/2014/main" id="{A3ADD78C-D005-CAA9-D2B9-9F32D7B9D669}"/>
              </a:ext>
            </a:extLst>
          </p:cNvPr>
          <p:cNvSpPr txBox="1"/>
          <p:nvPr/>
        </p:nvSpPr>
        <p:spPr>
          <a:xfrm>
            <a:off x="15753282" y="15929978"/>
            <a:ext cx="914402" cy="914402"/>
          </a:xfrm>
          <a:prstGeom prst="rect">
            <a:avLst/>
          </a:prstGeom>
          <a:noFill/>
        </p:spPr>
        <p:txBody>
          <a:bodyPr wrap="none" lIns="0" tIns="0" rIns="0" bIns="0" rtlCol="0">
            <a:noAutofit/>
          </a:bodyPr>
          <a:lstStyle/>
          <a:p>
            <a:pPr algn="l"/>
            <a:r>
              <a:rPr lang="en-GB" sz="4801" b="1" dirty="0">
                <a:solidFill>
                  <a:schemeClr val="tx2"/>
                </a:solidFill>
              </a:rPr>
              <a:t>AI Infused Use case</a:t>
            </a:r>
            <a:endParaRPr lang="en-IN" sz="4801" b="1" dirty="0">
              <a:solidFill>
                <a:schemeClr val="tx2"/>
              </a:solidFill>
            </a:endParaRPr>
          </a:p>
        </p:txBody>
      </p:sp>
      <p:sp>
        <p:nvSpPr>
          <p:cNvPr id="77" name="Rectangle 76">
            <a:extLst>
              <a:ext uri="{FF2B5EF4-FFF2-40B4-BE49-F238E27FC236}">
                <a16:creationId xmlns:a16="http://schemas.microsoft.com/office/drawing/2014/main" id="{26AD2685-0C26-CA5D-30D6-D7EBBA523291}"/>
              </a:ext>
            </a:extLst>
          </p:cNvPr>
          <p:cNvSpPr/>
          <p:nvPr/>
        </p:nvSpPr>
        <p:spPr>
          <a:xfrm>
            <a:off x="12068616" y="10283474"/>
            <a:ext cx="10843726" cy="104538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595" b="1" dirty="0"/>
              <a:t>Multi Agents deployed for boosted Assurance</a:t>
            </a:r>
            <a:endParaRPr lang="en-IN" sz="3595" b="1" dirty="0"/>
          </a:p>
        </p:txBody>
      </p:sp>
      <p:sp>
        <p:nvSpPr>
          <p:cNvPr id="78" name="Rectangle 77">
            <a:extLst>
              <a:ext uri="{FF2B5EF4-FFF2-40B4-BE49-F238E27FC236}">
                <a16:creationId xmlns:a16="http://schemas.microsoft.com/office/drawing/2014/main" id="{125DAFBC-127F-F29F-57AF-F3DF6351E41E}"/>
              </a:ext>
            </a:extLst>
          </p:cNvPr>
          <p:cNvSpPr/>
          <p:nvPr/>
        </p:nvSpPr>
        <p:spPr>
          <a:xfrm>
            <a:off x="12752510" y="1296388"/>
            <a:ext cx="9994963" cy="94005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595" b="1" dirty="0"/>
              <a:t>LLM &amp; Agents work in parallel</a:t>
            </a:r>
            <a:endParaRPr lang="en-IN" sz="3595" b="1" dirty="0"/>
          </a:p>
        </p:txBody>
      </p:sp>
      <p:cxnSp>
        <p:nvCxnSpPr>
          <p:cNvPr id="80" name="Connector: Elbow 79">
            <a:extLst>
              <a:ext uri="{FF2B5EF4-FFF2-40B4-BE49-F238E27FC236}">
                <a16:creationId xmlns:a16="http://schemas.microsoft.com/office/drawing/2014/main" id="{882780CF-E1C4-E813-624D-FA271E3E1F20}"/>
              </a:ext>
            </a:extLst>
          </p:cNvPr>
          <p:cNvCxnSpPr>
            <a:stCxn id="15" idx="0"/>
          </p:cNvCxnSpPr>
          <p:nvPr/>
        </p:nvCxnSpPr>
        <p:spPr>
          <a:xfrm rot="5400000" flipH="1" flipV="1">
            <a:off x="25120860" y="-154633"/>
            <a:ext cx="1478635" cy="4769748"/>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4" name="Connector: Elbow 83">
            <a:extLst>
              <a:ext uri="{FF2B5EF4-FFF2-40B4-BE49-F238E27FC236}">
                <a16:creationId xmlns:a16="http://schemas.microsoft.com/office/drawing/2014/main" id="{72FA2267-365A-8A43-61EB-D19DC77F1384}"/>
              </a:ext>
            </a:extLst>
          </p:cNvPr>
          <p:cNvCxnSpPr>
            <a:cxnSpLocks/>
            <a:endCxn id="34" idx="1"/>
          </p:cNvCxnSpPr>
          <p:nvPr/>
        </p:nvCxnSpPr>
        <p:spPr>
          <a:xfrm flipV="1">
            <a:off x="25015860" y="2799307"/>
            <a:ext cx="3229195" cy="67570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7" name="Connector: Elbow 86">
            <a:extLst>
              <a:ext uri="{FF2B5EF4-FFF2-40B4-BE49-F238E27FC236}">
                <a16:creationId xmlns:a16="http://schemas.microsoft.com/office/drawing/2014/main" id="{737B6F28-5358-7D28-C9D5-9A3EA6E18E13}"/>
              </a:ext>
            </a:extLst>
          </p:cNvPr>
          <p:cNvCxnSpPr>
            <a:cxnSpLocks/>
            <a:endCxn id="33" idx="1"/>
          </p:cNvCxnSpPr>
          <p:nvPr/>
        </p:nvCxnSpPr>
        <p:spPr>
          <a:xfrm>
            <a:off x="25646998" y="4773801"/>
            <a:ext cx="2623456" cy="320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3" name="Connector: Elbow 92">
            <a:extLst>
              <a:ext uri="{FF2B5EF4-FFF2-40B4-BE49-F238E27FC236}">
                <a16:creationId xmlns:a16="http://schemas.microsoft.com/office/drawing/2014/main" id="{AA523AB5-71FC-5055-3FED-20CC0E6F6227}"/>
              </a:ext>
            </a:extLst>
          </p:cNvPr>
          <p:cNvCxnSpPr>
            <a:cxnSpLocks/>
          </p:cNvCxnSpPr>
          <p:nvPr/>
        </p:nvCxnSpPr>
        <p:spPr>
          <a:xfrm>
            <a:off x="25020094" y="6370705"/>
            <a:ext cx="3229192" cy="73748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872191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Rectangle: Rounded Corners 57">
            <a:extLst>
              <a:ext uri="{FF2B5EF4-FFF2-40B4-BE49-F238E27FC236}">
                <a16:creationId xmlns:a16="http://schemas.microsoft.com/office/drawing/2014/main" id="{F0D5843A-0115-2C33-222C-928EA2E7545F}"/>
              </a:ext>
            </a:extLst>
          </p:cNvPr>
          <p:cNvSpPr/>
          <p:nvPr/>
        </p:nvSpPr>
        <p:spPr>
          <a:xfrm>
            <a:off x="29496825" y="2902297"/>
            <a:ext cx="9997194" cy="15813994"/>
          </a:xfrm>
          <a:prstGeom prst="roundRect">
            <a:avLst/>
          </a:prstGeom>
          <a:ln/>
        </p:spPr>
        <p:style>
          <a:lnRef idx="1">
            <a:schemeClr val="dk1"/>
          </a:lnRef>
          <a:fillRef idx="2">
            <a:schemeClr val="dk1"/>
          </a:fillRef>
          <a:effectRef idx="1">
            <a:schemeClr val="dk1"/>
          </a:effectRef>
          <a:fontRef idx="minor">
            <a:schemeClr val="dk1"/>
          </a:fontRef>
        </p:style>
        <p:txBody>
          <a:bodyPr rtlCol="0" anchor="ctr"/>
          <a:lstStyle/>
          <a:p>
            <a:pPr algn="ctr"/>
            <a:endParaRPr lang="en-IN" sz="1801"/>
          </a:p>
        </p:txBody>
      </p:sp>
      <p:sp>
        <p:nvSpPr>
          <p:cNvPr id="3" name="Title 2">
            <a:extLst>
              <a:ext uri="{FF2B5EF4-FFF2-40B4-BE49-F238E27FC236}">
                <a16:creationId xmlns:a16="http://schemas.microsoft.com/office/drawing/2014/main" id="{7FAF8783-CB40-40A5-A763-BC72936728C6}"/>
              </a:ext>
            </a:extLst>
          </p:cNvPr>
          <p:cNvSpPr>
            <a:spLocks noGrp="1"/>
          </p:cNvSpPr>
          <p:nvPr>
            <p:ph type="title"/>
          </p:nvPr>
        </p:nvSpPr>
        <p:spPr>
          <a:xfrm>
            <a:off x="4140204" y="382661"/>
            <a:ext cx="21340584" cy="607703"/>
          </a:xfrm>
        </p:spPr>
        <p:txBody>
          <a:bodyPr/>
          <a:lstStyle/>
          <a:p>
            <a:r>
              <a:rPr lang="en-US" sz="5526" dirty="0">
                <a:solidFill>
                  <a:schemeClr val="accent1">
                    <a:lumMod val="75000"/>
                  </a:schemeClr>
                </a:solidFill>
              </a:rPr>
              <a:t>Gen AI Assurance Features storyline for Patent filing</a:t>
            </a:r>
            <a:endParaRPr lang="en-IN" sz="5526" dirty="0">
              <a:solidFill>
                <a:schemeClr val="accent1">
                  <a:lumMod val="75000"/>
                </a:schemeClr>
              </a:solidFill>
            </a:endParaRPr>
          </a:p>
        </p:txBody>
      </p:sp>
      <p:sp>
        <p:nvSpPr>
          <p:cNvPr id="5" name="Slide Number Placeholder 4">
            <a:extLst>
              <a:ext uri="{FF2B5EF4-FFF2-40B4-BE49-F238E27FC236}">
                <a16:creationId xmlns:a16="http://schemas.microsoft.com/office/drawing/2014/main" id="{FB01887D-2736-47DC-8FB6-1978C02D117B}"/>
              </a:ext>
            </a:extLst>
          </p:cNvPr>
          <p:cNvSpPr>
            <a:spLocks noGrp="1"/>
          </p:cNvSpPr>
          <p:nvPr>
            <p:ph type="sldNum" sz="quarter" idx="4"/>
          </p:nvPr>
        </p:nvSpPr>
        <p:spPr>
          <a:xfrm>
            <a:off x="10530494" y="23564556"/>
            <a:ext cx="695208" cy="376626"/>
          </a:xfrm>
        </p:spPr>
        <p:txBody>
          <a:bodyPr/>
          <a:lstStyle/>
          <a:p>
            <a:fld id="{C53E075B-3175-45CF-B3C7-FEDF3F5961E3}" type="slidenum">
              <a:rPr lang="en-US" sz="2368"/>
              <a:pPr/>
              <a:t>9</a:t>
            </a:fld>
            <a:endParaRPr lang="en-US" sz="2368" dirty="0"/>
          </a:p>
        </p:txBody>
      </p:sp>
      <p:sp>
        <p:nvSpPr>
          <p:cNvPr id="10" name="Rectangle: Rounded Corners 9">
            <a:extLst>
              <a:ext uri="{FF2B5EF4-FFF2-40B4-BE49-F238E27FC236}">
                <a16:creationId xmlns:a16="http://schemas.microsoft.com/office/drawing/2014/main" id="{205FB416-FFB7-700C-5E75-2FFE2F2A8BC6}"/>
              </a:ext>
            </a:extLst>
          </p:cNvPr>
          <p:cNvSpPr/>
          <p:nvPr/>
        </p:nvSpPr>
        <p:spPr>
          <a:xfrm>
            <a:off x="8330412" y="3436849"/>
            <a:ext cx="4807935" cy="991403"/>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368" dirty="0"/>
              <a:t>Test Data Generation</a:t>
            </a:r>
            <a:endParaRPr lang="en-IN" sz="2368" dirty="0"/>
          </a:p>
        </p:txBody>
      </p:sp>
      <p:sp>
        <p:nvSpPr>
          <p:cNvPr id="11" name="Rectangle: Rounded Corners 10">
            <a:extLst>
              <a:ext uri="{FF2B5EF4-FFF2-40B4-BE49-F238E27FC236}">
                <a16:creationId xmlns:a16="http://schemas.microsoft.com/office/drawing/2014/main" id="{F5E129A1-0D99-6490-A01D-0B16D3892FAB}"/>
              </a:ext>
            </a:extLst>
          </p:cNvPr>
          <p:cNvSpPr/>
          <p:nvPr/>
        </p:nvSpPr>
        <p:spPr>
          <a:xfrm>
            <a:off x="8377119" y="5458171"/>
            <a:ext cx="4807935" cy="991403"/>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368" dirty="0"/>
              <a:t>Test data Coverage</a:t>
            </a:r>
            <a:endParaRPr lang="en-IN" sz="2368" dirty="0"/>
          </a:p>
        </p:txBody>
      </p:sp>
      <p:sp>
        <p:nvSpPr>
          <p:cNvPr id="13" name="Oval 12">
            <a:extLst>
              <a:ext uri="{FF2B5EF4-FFF2-40B4-BE49-F238E27FC236}">
                <a16:creationId xmlns:a16="http://schemas.microsoft.com/office/drawing/2014/main" id="{2A705437-4BAA-7CC5-A1C0-D67C0844CD12}"/>
              </a:ext>
            </a:extLst>
          </p:cNvPr>
          <p:cNvSpPr/>
          <p:nvPr/>
        </p:nvSpPr>
        <p:spPr>
          <a:xfrm>
            <a:off x="3861273" y="7578088"/>
            <a:ext cx="3851311" cy="33856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368" b="1" dirty="0"/>
              <a:t>Generative</a:t>
            </a:r>
          </a:p>
          <a:p>
            <a:pPr algn="ctr"/>
            <a:r>
              <a:rPr lang="en-GB" sz="2368" b="1" dirty="0"/>
              <a:t>AI </a:t>
            </a:r>
          </a:p>
          <a:p>
            <a:pPr algn="ctr"/>
            <a:r>
              <a:rPr lang="en-GB" sz="2368" b="1" dirty="0"/>
              <a:t>Assurance</a:t>
            </a:r>
            <a:endParaRPr lang="en-IN" sz="2368" b="1" dirty="0"/>
          </a:p>
        </p:txBody>
      </p:sp>
      <p:sp>
        <p:nvSpPr>
          <p:cNvPr id="14" name="Rectangle: Rounded Corners 13">
            <a:extLst>
              <a:ext uri="{FF2B5EF4-FFF2-40B4-BE49-F238E27FC236}">
                <a16:creationId xmlns:a16="http://schemas.microsoft.com/office/drawing/2014/main" id="{E30FBFBD-6E4B-DE4C-AAA3-4B0B4061C0F3}"/>
              </a:ext>
            </a:extLst>
          </p:cNvPr>
          <p:cNvSpPr/>
          <p:nvPr/>
        </p:nvSpPr>
        <p:spPr>
          <a:xfrm>
            <a:off x="8377119" y="7722959"/>
            <a:ext cx="4807935" cy="991403"/>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368" dirty="0"/>
              <a:t>Augmentation with Chains</a:t>
            </a:r>
            <a:endParaRPr lang="en-IN" sz="2368" dirty="0"/>
          </a:p>
        </p:txBody>
      </p:sp>
      <p:sp>
        <p:nvSpPr>
          <p:cNvPr id="15" name="Rectangle: Rounded Corners 14">
            <a:extLst>
              <a:ext uri="{FF2B5EF4-FFF2-40B4-BE49-F238E27FC236}">
                <a16:creationId xmlns:a16="http://schemas.microsoft.com/office/drawing/2014/main" id="{3BA1310F-E6F6-D56D-324F-5112C5E113E2}"/>
              </a:ext>
            </a:extLst>
          </p:cNvPr>
          <p:cNvSpPr/>
          <p:nvPr/>
        </p:nvSpPr>
        <p:spPr>
          <a:xfrm>
            <a:off x="8377119" y="9987742"/>
            <a:ext cx="4807935" cy="1146357"/>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368" dirty="0"/>
              <a:t>Metrics with multi agent F/W</a:t>
            </a:r>
            <a:endParaRPr lang="en-IN" sz="2368" dirty="0"/>
          </a:p>
        </p:txBody>
      </p:sp>
      <p:sp>
        <p:nvSpPr>
          <p:cNvPr id="16" name="Rectangle: Rounded Corners 15">
            <a:extLst>
              <a:ext uri="{FF2B5EF4-FFF2-40B4-BE49-F238E27FC236}">
                <a16:creationId xmlns:a16="http://schemas.microsoft.com/office/drawing/2014/main" id="{EB73A73C-0715-3BE6-4211-CDDBC0956F7A}"/>
              </a:ext>
            </a:extLst>
          </p:cNvPr>
          <p:cNvSpPr/>
          <p:nvPr/>
        </p:nvSpPr>
        <p:spPr>
          <a:xfrm>
            <a:off x="8377119" y="12177537"/>
            <a:ext cx="4807935" cy="991403"/>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368" dirty="0"/>
              <a:t>Custom metrics</a:t>
            </a:r>
            <a:endParaRPr lang="en-IN" sz="2368" dirty="0"/>
          </a:p>
        </p:txBody>
      </p:sp>
      <p:sp>
        <p:nvSpPr>
          <p:cNvPr id="17" name="Rectangle: Rounded Corners 16">
            <a:extLst>
              <a:ext uri="{FF2B5EF4-FFF2-40B4-BE49-F238E27FC236}">
                <a16:creationId xmlns:a16="http://schemas.microsoft.com/office/drawing/2014/main" id="{AB534AA0-E75C-5C51-C06D-F04C1ECA5A84}"/>
              </a:ext>
            </a:extLst>
          </p:cNvPr>
          <p:cNvSpPr/>
          <p:nvPr/>
        </p:nvSpPr>
        <p:spPr>
          <a:xfrm>
            <a:off x="8407591" y="14216423"/>
            <a:ext cx="4807935" cy="1146357"/>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368" dirty="0"/>
              <a:t>Trustworthy framework</a:t>
            </a:r>
            <a:endParaRPr lang="en-IN" sz="2368" dirty="0"/>
          </a:p>
        </p:txBody>
      </p:sp>
      <p:sp>
        <p:nvSpPr>
          <p:cNvPr id="18" name="Rectangle: Rounded Corners 17">
            <a:extLst>
              <a:ext uri="{FF2B5EF4-FFF2-40B4-BE49-F238E27FC236}">
                <a16:creationId xmlns:a16="http://schemas.microsoft.com/office/drawing/2014/main" id="{81D42A25-6B2C-DB2A-A32C-CFE7ED697A36}"/>
              </a:ext>
            </a:extLst>
          </p:cNvPr>
          <p:cNvSpPr/>
          <p:nvPr/>
        </p:nvSpPr>
        <p:spPr>
          <a:xfrm>
            <a:off x="8369000" y="16768423"/>
            <a:ext cx="4730756" cy="1182277"/>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368" dirty="0"/>
              <a:t>Insights with failures</a:t>
            </a:r>
            <a:endParaRPr lang="en-IN" sz="2368" dirty="0"/>
          </a:p>
        </p:txBody>
      </p:sp>
      <p:sp>
        <p:nvSpPr>
          <p:cNvPr id="20" name="Rectangle: Rounded Corners 19">
            <a:extLst>
              <a:ext uri="{FF2B5EF4-FFF2-40B4-BE49-F238E27FC236}">
                <a16:creationId xmlns:a16="http://schemas.microsoft.com/office/drawing/2014/main" id="{BEF8AC96-D07C-21C2-EB48-42745E26F52E}"/>
              </a:ext>
            </a:extLst>
          </p:cNvPr>
          <p:cNvSpPr/>
          <p:nvPr/>
        </p:nvSpPr>
        <p:spPr>
          <a:xfrm>
            <a:off x="13664947" y="3056064"/>
            <a:ext cx="9997194" cy="1614886"/>
          </a:xfrm>
          <a:prstGeom prst="round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marL="563999" indent="-563999">
              <a:buFont typeface="Arial" panose="020B0604020202020204" pitchFamily="34" charset="0"/>
              <a:buChar char="•"/>
            </a:pPr>
            <a:r>
              <a:rPr lang="en-GB" sz="2368" dirty="0"/>
              <a:t>Different patterns of question generation</a:t>
            </a:r>
          </a:p>
          <a:p>
            <a:pPr marL="563999" indent="-563999">
              <a:buFont typeface="Arial" panose="020B0604020202020204" pitchFamily="34" charset="0"/>
              <a:buChar char="•"/>
            </a:pPr>
            <a:r>
              <a:rPr lang="en-GB" sz="2368" dirty="0"/>
              <a:t>Seed, reasoning, multi-context,</a:t>
            </a:r>
            <a:r>
              <a:rPr lang="en-IN" sz="2368" b="1" dirty="0"/>
              <a:t> </a:t>
            </a:r>
            <a:r>
              <a:rPr lang="en-IN" sz="2368" dirty="0"/>
              <a:t>Dynamic Context Probing</a:t>
            </a:r>
            <a:endParaRPr lang="en-GB" sz="2368" dirty="0"/>
          </a:p>
          <a:p>
            <a:pPr marL="563999" indent="-563999">
              <a:buFont typeface="Arial" panose="020B0604020202020204" pitchFamily="34" charset="0"/>
              <a:buChar char="•"/>
            </a:pPr>
            <a:r>
              <a:rPr lang="en-GB" sz="2368" dirty="0"/>
              <a:t>Critique Agent which can filter out non-aligned questions</a:t>
            </a:r>
            <a:endParaRPr lang="en-IN" sz="2368" dirty="0"/>
          </a:p>
        </p:txBody>
      </p:sp>
      <p:sp>
        <p:nvSpPr>
          <p:cNvPr id="21" name="Rectangle: Rounded Corners 20">
            <a:extLst>
              <a:ext uri="{FF2B5EF4-FFF2-40B4-BE49-F238E27FC236}">
                <a16:creationId xmlns:a16="http://schemas.microsoft.com/office/drawing/2014/main" id="{73697755-9C1F-C5DF-5D96-C1EF0A178A6E}"/>
              </a:ext>
            </a:extLst>
          </p:cNvPr>
          <p:cNvSpPr/>
          <p:nvPr/>
        </p:nvSpPr>
        <p:spPr>
          <a:xfrm>
            <a:off x="13664947" y="5112247"/>
            <a:ext cx="9997194" cy="1805466"/>
          </a:xfrm>
          <a:prstGeom prst="round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marL="563999" indent="-563999">
              <a:buFont typeface="Arial" panose="020B0604020202020204" pitchFamily="34" charset="0"/>
              <a:buChar char="•"/>
            </a:pPr>
            <a:r>
              <a:rPr lang="en-GB" sz="2368" dirty="0"/>
              <a:t>Check the topics of data generated</a:t>
            </a:r>
          </a:p>
          <a:p>
            <a:pPr marL="563999" indent="-563999">
              <a:buFont typeface="Arial" panose="020B0604020202020204" pitchFamily="34" charset="0"/>
              <a:buChar char="•"/>
            </a:pPr>
            <a:r>
              <a:rPr lang="en-GB" sz="2368" dirty="0"/>
              <a:t>Pick up the weak topics and related chunks</a:t>
            </a:r>
          </a:p>
          <a:p>
            <a:pPr marL="563999" indent="-563999">
              <a:buFont typeface="Arial" panose="020B0604020202020204" pitchFamily="34" charset="0"/>
              <a:buChar char="•"/>
            </a:pPr>
            <a:r>
              <a:rPr lang="en-GB" sz="2368" dirty="0"/>
              <a:t>Re-iterate those chunks to increase the coverage </a:t>
            </a:r>
            <a:endParaRPr lang="en-IN" sz="2368" dirty="0"/>
          </a:p>
        </p:txBody>
      </p:sp>
      <p:sp>
        <p:nvSpPr>
          <p:cNvPr id="22" name="Rectangle: Rounded Corners 21">
            <a:extLst>
              <a:ext uri="{FF2B5EF4-FFF2-40B4-BE49-F238E27FC236}">
                <a16:creationId xmlns:a16="http://schemas.microsoft.com/office/drawing/2014/main" id="{45CB491A-E8E6-D38D-154B-E8460A2D0833}"/>
              </a:ext>
            </a:extLst>
          </p:cNvPr>
          <p:cNvSpPr/>
          <p:nvPr/>
        </p:nvSpPr>
        <p:spPr>
          <a:xfrm>
            <a:off x="13618232" y="7401968"/>
            <a:ext cx="9997194" cy="1805466"/>
          </a:xfrm>
          <a:prstGeom prst="round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marL="563999" indent="-563999">
              <a:buFont typeface="Arial" panose="020B0604020202020204" pitchFamily="34" charset="0"/>
              <a:buChar char="•"/>
            </a:pPr>
            <a:r>
              <a:rPr lang="en-GB" sz="2368" dirty="0"/>
              <a:t>Apply different augmentation as a chained process</a:t>
            </a:r>
          </a:p>
          <a:p>
            <a:pPr marL="563999" indent="-563999">
              <a:buFont typeface="Arial" panose="020B0604020202020204" pitchFamily="34" charset="0"/>
              <a:buChar char="•"/>
            </a:pPr>
            <a:r>
              <a:rPr lang="en-GB" sz="2368" dirty="0"/>
              <a:t>This will combine 2 or more augmentation in one go to see how AUT can handle it</a:t>
            </a:r>
            <a:endParaRPr lang="en-IN" sz="2368" dirty="0"/>
          </a:p>
        </p:txBody>
      </p:sp>
      <p:sp>
        <p:nvSpPr>
          <p:cNvPr id="23" name="Rectangle: Rounded Corners 22">
            <a:extLst>
              <a:ext uri="{FF2B5EF4-FFF2-40B4-BE49-F238E27FC236}">
                <a16:creationId xmlns:a16="http://schemas.microsoft.com/office/drawing/2014/main" id="{DC8585D1-B0FC-179E-A752-AE58E6047827}"/>
              </a:ext>
            </a:extLst>
          </p:cNvPr>
          <p:cNvSpPr/>
          <p:nvPr/>
        </p:nvSpPr>
        <p:spPr>
          <a:xfrm>
            <a:off x="13711653" y="9753473"/>
            <a:ext cx="9997194" cy="1805466"/>
          </a:xfrm>
          <a:prstGeom prst="round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marL="563999" indent="-563999">
              <a:buFont typeface="Arial" panose="020B0604020202020204" pitchFamily="34" charset="0"/>
              <a:buChar char="•"/>
            </a:pPr>
            <a:r>
              <a:rPr lang="en-GB" sz="2368" dirty="0"/>
              <a:t>Availability of over 50+ Metrics</a:t>
            </a:r>
          </a:p>
          <a:p>
            <a:pPr marL="563999" indent="-563999">
              <a:buFont typeface="Arial" panose="020B0604020202020204" pitchFamily="34" charset="0"/>
              <a:buChar char="•"/>
            </a:pPr>
            <a:r>
              <a:rPr lang="en-IN" sz="2368" dirty="0"/>
              <a:t>Consensus Mechanism</a:t>
            </a:r>
            <a:r>
              <a:rPr lang="en-GB" sz="2368" dirty="0"/>
              <a:t> with multi agent framework to avoid the </a:t>
            </a:r>
            <a:r>
              <a:rPr lang="en-GB" sz="2368" dirty="0" err="1"/>
              <a:t>i</a:t>
            </a:r>
            <a:r>
              <a:rPr lang="en-US" sz="2368" dirty="0"/>
              <a:t>influence of any biases or errors on metric scores</a:t>
            </a:r>
            <a:endParaRPr lang="en-GB" sz="2368" dirty="0"/>
          </a:p>
          <a:p>
            <a:pPr marL="563999" indent="-563999">
              <a:buFont typeface="Arial" panose="020B0604020202020204" pitchFamily="34" charset="0"/>
              <a:buChar char="•"/>
            </a:pPr>
            <a:endParaRPr lang="en-IN" sz="2368" dirty="0"/>
          </a:p>
        </p:txBody>
      </p:sp>
      <p:sp>
        <p:nvSpPr>
          <p:cNvPr id="24" name="Rectangle: Rounded Corners 23">
            <a:extLst>
              <a:ext uri="{FF2B5EF4-FFF2-40B4-BE49-F238E27FC236}">
                <a16:creationId xmlns:a16="http://schemas.microsoft.com/office/drawing/2014/main" id="{A51C1B18-555C-DB36-4680-7DE726C8FE3B}"/>
              </a:ext>
            </a:extLst>
          </p:cNvPr>
          <p:cNvSpPr/>
          <p:nvPr/>
        </p:nvSpPr>
        <p:spPr>
          <a:xfrm>
            <a:off x="13711653" y="12264601"/>
            <a:ext cx="9997194" cy="911532"/>
          </a:xfrm>
          <a:prstGeom prst="round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GB" sz="2368" dirty="0"/>
              <a:t>User can create custom prompts with 3 levels of chaining</a:t>
            </a:r>
            <a:endParaRPr lang="en-IN" sz="2368" dirty="0"/>
          </a:p>
        </p:txBody>
      </p:sp>
      <p:sp>
        <p:nvSpPr>
          <p:cNvPr id="25" name="Rectangle: Rounded Corners 24">
            <a:extLst>
              <a:ext uri="{FF2B5EF4-FFF2-40B4-BE49-F238E27FC236}">
                <a16:creationId xmlns:a16="http://schemas.microsoft.com/office/drawing/2014/main" id="{4D07BADA-1192-FE4C-50F4-10B55102FCAC}"/>
              </a:ext>
            </a:extLst>
          </p:cNvPr>
          <p:cNvSpPr/>
          <p:nvPr/>
        </p:nvSpPr>
        <p:spPr>
          <a:xfrm>
            <a:off x="13742126" y="13929661"/>
            <a:ext cx="9997194" cy="1614886"/>
          </a:xfrm>
          <a:prstGeom prst="round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marL="563999" indent="-563999">
              <a:buFont typeface="Arial" panose="020B0604020202020204" pitchFamily="34" charset="0"/>
              <a:buChar char="•"/>
            </a:pPr>
            <a:r>
              <a:rPr lang="en-GB" sz="2368" dirty="0"/>
              <a:t>Dynamic attack prompts to simulate attacks</a:t>
            </a:r>
          </a:p>
          <a:p>
            <a:pPr marL="563999" indent="-563999">
              <a:buFont typeface="Arial" panose="020B0604020202020204" pitchFamily="34" charset="0"/>
              <a:buChar char="•"/>
            </a:pPr>
            <a:r>
              <a:rPr lang="en-GB" sz="2368" dirty="0"/>
              <a:t>Inducing prompts with adverse check to see the drift in response </a:t>
            </a:r>
            <a:endParaRPr lang="en-IN" sz="2368" dirty="0"/>
          </a:p>
        </p:txBody>
      </p:sp>
      <p:sp>
        <p:nvSpPr>
          <p:cNvPr id="28" name="Rectangle: Rounded Corners 27">
            <a:extLst>
              <a:ext uri="{FF2B5EF4-FFF2-40B4-BE49-F238E27FC236}">
                <a16:creationId xmlns:a16="http://schemas.microsoft.com/office/drawing/2014/main" id="{331D9BD8-626E-A064-4C61-F150AB901066}"/>
              </a:ext>
            </a:extLst>
          </p:cNvPr>
          <p:cNvSpPr/>
          <p:nvPr/>
        </p:nvSpPr>
        <p:spPr>
          <a:xfrm>
            <a:off x="13802892" y="16156618"/>
            <a:ext cx="9997194" cy="2405905"/>
          </a:xfrm>
          <a:prstGeom prst="round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marL="563999" indent="-563999">
              <a:buFont typeface="Arial" panose="020B0604020202020204" pitchFamily="34" charset="0"/>
              <a:buChar char="•"/>
            </a:pPr>
            <a:endParaRPr lang="en-GB" sz="2368" dirty="0"/>
          </a:p>
          <a:p>
            <a:pPr marL="563999" indent="-563999">
              <a:buFont typeface="Arial" panose="020B0604020202020204" pitchFamily="34" charset="0"/>
              <a:buChar char="•"/>
            </a:pPr>
            <a:r>
              <a:rPr lang="en-GB" sz="2368" dirty="0"/>
              <a:t>Collate the weak/failed data. </a:t>
            </a:r>
          </a:p>
          <a:p>
            <a:pPr marL="563999" indent="-563999">
              <a:buFont typeface="Arial" panose="020B0604020202020204" pitchFamily="34" charset="0"/>
              <a:buChar char="•"/>
            </a:pPr>
            <a:r>
              <a:rPr lang="en-GB" sz="2368" dirty="0"/>
              <a:t>Gather additional context (links/chunks of data)by creating granular questions from Input &amp; Answer</a:t>
            </a:r>
          </a:p>
          <a:p>
            <a:pPr marL="563999" indent="-563999">
              <a:buFont typeface="Arial" panose="020B0604020202020204" pitchFamily="34" charset="0"/>
              <a:buChar char="•"/>
            </a:pPr>
            <a:r>
              <a:rPr lang="en-GB" sz="2368" dirty="0"/>
              <a:t>Deploy agent to judge why the AUT went into a failure mode</a:t>
            </a:r>
          </a:p>
          <a:p>
            <a:pPr marL="563999" indent="-563999">
              <a:buFont typeface="Arial" panose="020B0604020202020204" pitchFamily="34" charset="0"/>
              <a:buChar char="•"/>
            </a:pPr>
            <a:r>
              <a:rPr lang="en-GB" sz="2368" dirty="0"/>
              <a:t>Generate more test data(questions) to check and confirm the insights gathered.</a:t>
            </a:r>
          </a:p>
          <a:p>
            <a:pPr marL="563999" indent="-563999">
              <a:buFont typeface="Arial" panose="020B0604020202020204" pitchFamily="34" charset="0"/>
              <a:buChar char="•"/>
            </a:pPr>
            <a:endParaRPr lang="en-IN" sz="2368" dirty="0"/>
          </a:p>
        </p:txBody>
      </p:sp>
      <p:sp>
        <p:nvSpPr>
          <p:cNvPr id="30" name="Rectangle: Folded Corner 29">
            <a:extLst>
              <a:ext uri="{FF2B5EF4-FFF2-40B4-BE49-F238E27FC236}">
                <a16:creationId xmlns:a16="http://schemas.microsoft.com/office/drawing/2014/main" id="{26F05214-A385-7835-59BD-016602E7AA76}"/>
              </a:ext>
            </a:extLst>
          </p:cNvPr>
          <p:cNvSpPr/>
          <p:nvPr/>
        </p:nvSpPr>
        <p:spPr>
          <a:xfrm>
            <a:off x="23884670" y="3056069"/>
            <a:ext cx="5287819" cy="15506454"/>
          </a:xfrm>
          <a:prstGeom prst="foldedCorner">
            <a:avLst/>
          </a:prstGeom>
          <a:ln/>
        </p:spPr>
        <p:style>
          <a:lnRef idx="3">
            <a:schemeClr val="lt1"/>
          </a:lnRef>
          <a:fillRef idx="1">
            <a:schemeClr val="accent5"/>
          </a:fillRef>
          <a:effectRef idx="1">
            <a:schemeClr val="accent5"/>
          </a:effectRef>
          <a:fontRef idx="minor">
            <a:schemeClr val="lt1"/>
          </a:fontRef>
        </p:style>
        <p:txBody>
          <a:bodyPr rtlCol="0" anchor="ctr"/>
          <a:lstStyle/>
          <a:p>
            <a:pPr algn="ctr"/>
            <a:endParaRPr lang="en-IN" sz="3552" dirty="0"/>
          </a:p>
        </p:txBody>
      </p:sp>
      <p:sp>
        <p:nvSpPr>
          <p:cNvPr id="31" name="TextBox 30">
            <a:extLst>
              <a:ext uri="{FF2B5EF4-FFF2-40B4-BE49-F238E27FC236}">
                <a16:creationId xmlns:a16="http://schemas.microsoft.com/office/drawing/2014/main" id="{83795C36-939E-9558-5DF9-25696238FD47}"/>
              </a:ext>
            </a:extLst>
          </p:cNvPr>
          <p:cNvSpPr txBox="1"/>
          <p:nvPr/>
        </p:nvSpPr>
        <p:spPr>
          <a:xfrm>
            <a:off x="24142017" y="3436853"/>
            <a:ext cx="5030480" cy="13990643"/>
          </a:xfrm>
          <a:prstGeom prst="rect">
            <a:avLst/>
          </a:prstGeom>
          <a:noFill/>
        </p:spPr>
        <p:txBody>
          <a:bodyPr wrap="square" lIns="0" tIns="0" rIns="0" bIns="0" rtlCol="0">
            <a:noAutofit/>
          </a:bodyPr>
          <a:lstStyle/>
          <a:p>
            <a:pPr algn="l"/>
            <a:r>
              <a:rPr lang="en-GB" sz="2799" b="1" dirty="0">
                <a:solidFill>
                  <a:schemeClr val="tx2"/>
                </a:solidFill>
              </a:rPr>
              <a:t>Pointers told by Internal patent team :</a:t>
            </a:r>
          </a:p>
          <a:p>
            <a:pPr algn="l"/>
            <a:endParaRPr lang="en-GB" sz="2799" dirty="0">
              <a:solidFill>
                <a:schemeClr val="tx2"/>
              </a:solidFill>
            </a:endParaRPr>
          </a:p>
          <a:p>
            <a:pPr marL="676800" indent="-676800">
              <a:buAutoNum type="arabicParenR"/>
            </a:pPr>
            <a:r>
              <a:rPr lang="en-GB" sz="2799" dirty="0">
                <a:solidFill>
                  <a:schemeClr val="tx2"/>
                </a:solidFill>
              </a:rPr>
              <a:t>The number of use cases will not matter. If the same method is followed for other use cases like image etc it will not count</a:t>
            </a:r>
          </a:p>
          <a:p>
            <a:pPr marL="676800" indent="-676800">
              <a:buAutoNum type="arabicParenR"/>
            </a:pPr>
            <a:endParaRPr lang="en-GB" sz="2799" dirty="0">
              <a:solidFill>
                <a:schemeClr val="tx2"/>
              </a:solidFill>
            </a:endParaRPr>
          </a:p>
          <a:p>
            <a:pPr marL="676800" indent="-676800">
              <a:buAutoNum type="arabicParenR"/>
            </a:pPr>
            <a:endParaRPr lang="en-GB" sz="2799" dirty="0">
              <a:solidFill>
                <a:schemeClr val="tx2"/>
              </a:solidFill>
            </a:endParaRPr>
          </a:p>
          <a:p>
            <a:pPr marL="676800" indent="-676800">
              <a:buAutoNum type="arabicParenR"/>
            </a:pPr>
            <a:r>
              <a:rPr lang="en-IN" sz="2799" dirty="0">
                <a:solidFill>
                  <a:schemeClr val="tx2"/>
                </a:solidFill>
              </a:rPr>
              <a:t>Process/method implemented matters</a:t>
            </a:r>
          </a:p>
          <a:p>
            <a:pPr marL="676800" indent="-676800">
              <a:buAutoNum type="arabicParenR"/>
            </a:pPr>
            <a:endParaRPr lang="en-IN" sz="2799" dirty="0">
              <a:solidFill>
                <a:schemeClr val="tx2"/>
              </a:solidFill>
            </a:endParaRPr>
          </a:p>
          <a:p>
            <a:pPr marL="676800" indent="-676800">
              <a:buAutoNum type="arabicParenR"/>
            </a:pPr>
            <a:endParaRPr lang="en-IN" sz="2799" dirty="0">
              <a:solidFill>
                <a:schemeClr val="tx2"/>
              </a:solidFill>
            </a:endParaRPr>
          </a:p>
          <a:p>
            <a:pPr marL="676800" indent="-676800">
              <a:buAutoNum type="arabicParenR"/>
            </a:pPr>
            <a:r>
              <a:rPr lang="en-IN" sz="2799" dirty="0">
                <a:solidFill>
                  <a:schemeClr val="tx2"/>
                </a:solidFill>
              </a:rPr>
              <a:t>If these processes are carried out with in-house models it will be +</a:t>
            </a:r>
          </a:p>
          <a:p>
            <a:pPr marL="676800" indent="-676800">
              <a:buAutoNum type="arabicParenR"/>
            </a:pPr>
            <a:endParaRPr lang="en-IN" sz="2799" dirty="0">
              <a:solidFill>
                <a:schemeClr val="tx2"/>
              </a:solidFill>
            </a:endParaRPr>
          </a:p>
          <a:p>
            <a:pPr marL="676800" indent="-676800">
              <a:buAutoNum type="arabicParenR"/>
            </a:pPr>
            <a:endParaRPr lang="en-IN" sz="2799" dirty="0">
              <a:solidFill>
                <a:schemeClr val="tx2"/>
              </a:solidFill>
            </a:endParaRPr>
          </a:p>
          <a:p>
            <a:pPr marL="676800" indent="-676800">
              <a:buAutoNum type="arabicParenR"/>
            </a:pPr>
            <a:r>
              <a:rPr lang="en-IN" sz="2799" dirty="0">
                <a:solidFill>
                  <a:schemeClr val="tx2"/>
                </a:solidFill>
              </a:rPr>
              <a:t>State of prior art has been checked and cleared internally</a:t>
            </a:r>
          </a:p>
          <a:p>
            <a:pPr marL="676800" indent="-676800">
              <a:buAutoNum type="arabicParenR"/>
            </a:pPr>
            <a:endParaRPr lang="en-IN" sz="2799" dirty="0">
              <a:solidFill>
                <a:schemeClr val="tx2"/>
              </a:solidFill>
            </a:endParaRPr>
          </a:p>
          <a:p>
            <a:endParaRPr lang="en-IN" sz="2799" dirty="0">
              <a:solidFill>
                <a:schemeClr val="tx2"/>
              </a:solidFill>
            </a:endParaRPr>
          </a:p>
          <a:p>
            <a:r>
              <a:rPr lang="en-IN" sz="2799" b="1" dirty="0">
                <a:solidFill>
                  <a:schemeClr val="tx2"/>
                </a:solidFill>
              </a:rPr>
              <a:t>Clarification</a:t>
            </a:r>
            <a:r>
              <a:rPr lang="en-IN" sz="2799" dirty="0">
                <a:solidFill>
                  <a:schemeClr val="tx2"/>
                </a:solidFill>
              </a:rPr>
              <a:t>:</a:t>
            </a:r>
          </a:p>
          <a:p>
            <a:r>
              <a:rPr lang="en-IN" sz="2799" dirty="0">
                <a:solidFill>
                  <a:schemeClr val="tx2"/>
                </a:solidFill>
              </a:rPr>
              <a:t>Not sure how </a:t>
            </a:r>
            <a:r>
              <a:rPr lang="en-IN" sz="2799" dirty="0" err="1">
                <a:solidFill>
                  <a:schemeClr val="tx2"/>
                </a:solidFill>
              </a:rPr>
              <a:t>arize</a:t>
            </a:r>
            <a:r>
              <a:rPr lang="en-IN" sz="2799" dirty="0">
                <a:solidFill>
                  <a:schemeClr val="tx2"/>
                </a:solidFill>
              </a:rPr>
              <a:t> ai etc did not pop up during internal checks by Cog legal team</a:t>
            </a:r>
          </a:p>
          <a:p>
            <a:pPr algn="l"/>
            <a:endParaRPr lang="en-IN" sz="2799" dirty="0">
              <a:solidFill>
                <a:schemeClr val="tx2"/>
              </a:solidFill>
            </a:endParaRPr>
          </a:p>
        </p:txBody>
      </p:sp>
      <p:sp>
        <p:nvSpPr>
          <p:cNvPr id="32" name="Rectangle: Rounded Corners 31">
            <a:extLst>
              <a:ext uri="{FF2B5EF4-FFF2-40B4-BE49-F238E27FC236}">
                <a16:creationId xmlns:a16="http://schemas.microsoft.com/office/drawing/2014/main" id="{076563D1-825F-D265-C52F-61FD430C80CD}"/>
              </a:ext>
            </a:extLst>
          </p:cNvPr>
          <p:cNvSpPr/>
          <p:nvPr/>
        </p:nvSpPr>
        <p:spPr>
          <a:xfrm>
            <a:off x="29729528" y="3528222"/>
            <a:ext cx="9412939" cy="2149407"/>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6991" indent="-456991">
              <a:buFont typeface="Wingdings" panose="05000000000000000000" pitchFamily="2" charset="2"/>
              <a:buChar char="ü"/>
            </a:pPr>
            <a:r>
              <a:rPr lang="en-GB" sz="2799" dirty="0"/>
              <a:t>Auto test data generation and Augmentation for maximizing coverage</a:t>
            </a:r>
          </a:p>
          <a:p>
            <a:pPr marL="456991" indent="-456991">
              <a:buFont typeface="Wingdings" panose="05000000000000000000" pitchFamily="2" charset="2"/>
              <a:buChar char="ü"/>
            </a:pPr>
            <a:r>
              <a:rPr lang="en-GB" sz="2799" dirty="0"/>
              <a:t>Critique agent to qualify the questions</a:t>
            </a:r>
            <a:endParaRPr lang="en-IN" sz="2799" dirty="0"/>
          </a:p>
        </p:txBody>
      </p:sp>
      <p:sp>
        <p:nvSpPr>
          <p:cNvPr id="33" name="Rectangle: Rounded Corners 32">
            <a:extLst>
              <a:ext uri="{FF2B5EF4-FFF2-40B4-BE49-F238E27FC236}">
                <a16:creationId xmlns:a16="http://schemas.microsoft.com/office/drawing/2014/main" id="{46303A42-0E46-0DD7-853C-0F66B0C61A6D}"/>
              </a:ext>
            </a:extLst>
          </p:cNvPr>
          <p:cNvSpPr/>
          <p:nvPr/>
        </p:nvSpPr>
        <p:spPr>
          <a:xfrm>
            <a:off x="29788945" y="5894482"/>
            <a:ext cx="9412939" cy="2149407"/>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6991" indent="-456991">
              <a:buFont typeface="Wingdings" panose="05000000000000000000" pitchFamily="2" charset="2"/>
              <a:buChar char="ü"/>
            </a:pPr>
            <a:r>
              <a:rPr lang="en-GB" sz="2799" dirty="0"/>
              <a:t>Intelligent Agents deployed to check the topic coverage and auto enhance the test case coverage on weak topics</a:t>
            </a:r>
            <a:endParaRPr lang="en-IN" sz="2799" dirty="0"/>
          </a:p>
        </p:txBody>
      </p:sp>
      <p:sp>
        <p:nvSpPr>
          <p:cNvPr id="34" name="Rectangle: Rounded Corners 33">
            <a:extLst>
              <a:ext uri="{FF2B5EF4-FFF2-40B4-BE49-F238E27FC236}">
                <a16:creationId xmlns:a16="http://schemas.microsoft.com/office/drawing/2014/main" id="{84A69B60-163D-FC73-BC3D-13BEEB17361F}"/>
              </a:ext>
            </a:extLst>
          </p:cNvPr>
          <p:cNvSpPr/>
          <p:nvPr/>
        </p:nvSpPr>
        <p:spPr>
          <a:xfrm>
            <a:off x="29726829" y="8287261"/>
            <a:ext cx="9412939" cy="3104566"/>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6991" indent="-456991">
              <a:buFont typeface="Wingdings" panose="05000000000000000000" pitchFamily="2" charset="2"/>
              <a:buChar char="ü"/>
            </a:pPr>
            <a:r>
              <a:rPr lang="en-GB" sz="2799" dirty="0"/>
              <a:t>50+ Metrics on various evaluations and a medium to showcase all the details in UI for test long term performance tracking</a:t>
            </a:r>
          </a:p>
          <a:p>
            <a:pPr marL="456991" indent="-456991">
              <a:buFont typeface="Wingdings" panose="05000000000000000000" pitchFamily="2" charset="2"/>
              <a:buChar char="ü"/>
            </a:pPr>
            <a:r>
              <a:rPr lang="en-GB" sz="2799" dirty="0"/>
              <a:t>Inter agent consensus mechanism to cross evaluate the metric scores arrived &amp; interpret the reasons behind scoring to avoid any faulty scores projected</a:t>
            </a:r>
          </a:p>
          <a:p>
            <a:pPr marL="456991" indent="-456991">
              <a:buFont typeface="Wingdings" panose="05000000000000000000" pitchFamily="2" charset="2"/>
              <a:buChar char="ü"/>
            </a:pPr>
            <a:endParaRPr lang="en-IN" sz="2799" dirty="0"/>
          </a:p>
        </p:txBody>
      </p:sp>
      <p:sp>
        <p:nvSpPr>
          <p:cNvPr id="35" name="Rectangle: Rounded Corners 34">
            <a:extLst>
              <a:ext uri="{FF2B5EF4-FFF2-40B4-BE49-F238E27FC236}">
                <a16:creationId xmlns:a16="http://schemas.microsoft.com/office/drawing/2014/main" id="{3BF430D9-2D5B-E28C-37AD-E580E9327B02}"/>
              </a:ext>
            </a:extLst>
          </p:cNvPr>
          <p:cNvSpPr/>
          <p:nvPr/>
        </p:nvSpPr>
        <p:spPr>
          <a:xfrm>
            <a:off x="29788945" y="11597816"/>
            <a:ext cx="9412939" cy="143699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6991" indent="-456991">
              <a:buFont typeface="Wingdings" panose="05000000000000000000" pitchFamily="2" charset="2"/>
              <a:buChar char="ü"/>
            </a:pPr>
            <a:r>
              <a:rPr lang="en-GB" sz="2799" dirty="0"/>
              <a:t>Chaining framework to handle metrics evaluation in sequence to derive max efficiency O/P</a:t>
            </a:r>
          </a:p>
        </p:txBody>
      </p:sp>
      <p:sp>
        <p:nvSpPr>
          <p:cNvPr id="36" name="Rectangle: Rounded Corners 35">
            <a:extLst>
              <a:ext uri="{FF2B5EF4-FFF2-40B4-BE49-F238E27FC236}">
                <a16:creationId xmlns:a16="http://schemas.microsoft.com/office/drawing/2014/main" id="{AA51ACDD-87A0-3451-041A-E93178D9E081}"/>
              </a:ext>
            </a:extLst>
          </p:cNvPr>
          <p:cNvSpPr/>
          <p:nvPr/>
        </p:nvSpPr>
        <p:spPr>
          <a:xfrm>
            <a:off x="29788945" y="13287929"/>
            <a:ext cx="9412939" cy="143699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6991" indent="-456991">
              <a:buFont typeface="Wingdings" panose="05000000000000000000" pitchFamily="2" charset="2"/>
              <a:buChar char="ü"/>
            </a:pPr>
            <a:r>
              <a:rPr lang="en-GB" sz="2799" dirty="0"/>
              <a:t>Chaining of augmentations to test the AUT response under different patterns of ask</a:t>
            </a:r>
          </a:p>
        </p:txBody>
      </p:sp>
      <p:sp>
        <p:nvSpPr>
          <p:cNvPr id="37" name="Rectangle: Rounded Corners 36">
            <a:extLst>
              <a:ext uri="{FF2B5EF4-FFF2-40B4-BE49-F238E27FC236}">
                <a16:creationId xmlns:a16="http://schemas.microsoft.com/office/drawing/2014/main" id="{B228FFF2-E954-C61E-F36B-D8EC1DB36DAF}"/>
              </a:ext>
            </a:extLst>
          </p:cNvPr>
          <p:cNvSpPr/>
          <p:nvPr/>
        </p:nvSpPr>
        <p:spPr>
          <a:xfrm>
            <a:off x="29788945" y="14939424"/>
            <a:ext cx="9412939" cy="143699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6991" indent="-456991">
              <a:buFont typeface="Wingdings" panose="05000000000000000000" pitchFamily="2" charset="2"/>
              <a:buChar char="ü"/>
            </a:pPr>
            <a:r>
              <a:rPr lang="en-GB" sz="2799" dirty="0"/>
              <a:t>Creation of chained custom prompts up to “n” levels</a:t>
            </a:r>
          </a:p>
        </p:txBody>
      </p:sp>
      <p:sp>
        <p:nvSpPr>
          <p:cNvPr id="38" name="Rectangle: Rounded Corners 37">
            <a:extLst>
              <a:ext uri="{FF2B5EF4-FFF2-40B4-BE49-F238E27FC236}">
                <a16:creationId xmlns:a16="http://schemas.microsoft.com/office/drawing/2014/main" id="{6D919BAE-1E05-7ADA-E895-E82F21583EEE}"/>
              </a:ext>
            </a:extLst>
          </p:cNvPr>
          <p:cNvSpPr/>
          <p:nvPr/>
        </p:nvSpPr>
        <p:spPr>
          <a:xfrm>
            <a:off x="29788945" y="16591917"/>
            <a:ext cx="9412939" cy="143699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6991" indent="-456991">
              <a:buFont typeface="Wingdings" panose="05000000000000000000" pitchFamily="2" charset="2"/>
              <a:buChar char="ü"/>
            </a:pPr>
            <a:r>
              <a:rPr lang="en-GB" sz="2799" dirty="0"/>
              <a:t>Judge Agent deployed to gather insights on failures and generate a report with more test data on failed lines to check the robustness</a:t>
            </a:r>
          </a:p>
        </p:txBody>
      </p:sp>
      <p:sp>
        <p:nvSpPr>
          <p:cNvPr id="39" name="Rectangle: Beveled 38">
            <a:extLst>
              <a:ext uri="{FF2B5EF4-FFF2-40B4-BE49-F238E27FC236}">
                <a16:creationId xmlns:a16="http://schemas.microsoft.com/office/drawing/2014/main" id="{686CEA1E-4F8E-1B23-6BEB-1D1DB935256B}"/>
              </a:ext>
            </a:extLst>
          </p:cNvPr>
          <p:cNvSpPr/>
          <p:nvPr/>
        </p:nvSpPr>
        <p:spPr>
          <a:xfrm>
            <a:off x="8377113" y="1771287"/>
            <a:ext cx="4640895" cy="888401"/>
          </a:xfrm>
          <a:prstGeom prst="bevel">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801" dirty="0"/>
              <a:t>STAGES</a:t>
            </a:r>
            <a:endParaRPr lang="en-IN" sz="4801" dirty="0"/>
          </a:p>
        </p:txBody>
      </p:sp>
      <p:sp>
        <p:nvSpPr>
          <p:cNvPr id="40" name="Rectangle: Beveled 39">
            <a:extLst>
              <a:ext uri="{FF2B5EF4-FFF2-40B4-BE49-F238E27FC236}">
                <a16:creationId xmlns:a16="http://schemas.microsoft.com/office/drawing/2014/main" id="{9001E569-F6AC-171F-E1CE-DD0AFAA0C0CE}"/>
              </a:ext>
            </a:extLst>
          </p:cNvPr>
          <p:cNvSpPr/>
          <p:nvPr/>
        </p:nvSpPr>
        <p:spPr>
          <a:xfrm>
            <a:off x="15997117" y="1771287"/>
            <a:ext cx="4640895" cy="888401"/>
          </a:xfrm>
          <a:prstGeom prst="bevel">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801" dirty="0"/>
              <a:t>FEATURES</a:t>
            </a:r>
            <a:endParaRPr lang="en-IN" sz="4801" dirty="0"/>
          </a:p>
        </p:txBody>
      </p:sp>
      <p:sp>
        <p:nvSpPr>
          <p:cNvPr id="41" name="Rectangle: Beveled 40">
            <a:extLst>
              <a:ext uri="{FF2B5EF4-FFF2-40B4-BE49-F238E27FC236}">
                <a16:creationId xmlns:a16="http://schemas.microsoft.com/office/drawing/2014/main" id="{CE191B68-14C3-2E87-37A3-9CA0C95D17BD}"/>
              </a:ext>
            </a:extLst>
          </p:cNvPr>
          <p:cNvSpPr/>
          <p:nvPr/>
        </p:nvSpPr>
        <p:spPr>
          <a:xfrm>
            <a:off x="24142010" y="1728392"/>
            <a:ext cx="4640895" cy="888401"/>
          </a:xfrm>
          <a:prstGeom prst="bevel">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801" dirty="0"/>
              <a:t>LEGAL points</a:t>
            </a:r>
            <a:endParaRPr lang="en-IN" sz="4801" dirty="0"/>
          </a:p>
        </p:txBody>
      </p:sp>
      <p:sp>
        <p:nvSpPr>
          <p:cNvPr id="42" name="Rectangle: Beveled 41">
            <a:extLst>
              <a:ext uri="{FF2B5EF4-FFF2-40B4-BE49-F238E27FC236}">
                <a16:creationId xmlns:a16="http://schemas.microsoft.com/office/drawing/2014/main" id="{FFC581BD-1BE6-9190-A752-E61553B080E7}"/>
              </a:ext>
            </a:extLst>
          </p:cNvPr>
          <p:cNvSpPr/>
          <p:nvPr/>
        </p:nvSpPr>
        <p:spPr>
          <a:xfrm>
            <a:off x="29407588" y="1728392"/>
            <a:ext cx="10175653" cy="888401"/>
          </a:xfrm>
          <a:prstGeom prst="bevel">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801" dirty="0"/>
              <a:t>STRENGTHENING FEATURES</a:t>
            </a:r>
            <a:endParaRPr lang="en-IN" sz="4801" dirty="0"/>
          </a:p>
        </p:txBody>
      </p:sp>
      <p:cxnSp>
        <p:nvCxnSpPr>
          <p:cNvPr id="44" name="Connector: Elbow 43">
            <a:extLst>
              <a:ext uri="{FF2B5EF4-FFF2-40B4-BE49-F238E27FC236}">
                <a16:creationId xmlns:a16="http://schemas.microsoft.com/office/drawing/2014/main" id="{B28CF0D0-0178-63EC-0C8F-195A47F3FAAD}"/>
              </a:ext>
            </a:extLst>
          </p:cNvPr>
          <p:cNvCxnSpPr>
            <a:stCxn id="13" idx="0"/>
            <a:endCxn id="10" idx="1"/>
          </p:cNvCxnSpPr>
          <p:nvPr/>
        </p:nvCxnSpPr>
        <p:spPr>
          <a:xfrm rot="5400000" flipH="1" flipV="1">
            <a:off x="5235891" y="4483588"/>
            <a:ext cx="3645538" cy="2543477"/>
          </a:xfrm>
          <a:prstGeom prst="bentConnector2">
            <a:avLst/>
          </a:prstGeom>
          <a:ln w="3810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6" name="Connector: Elbow 45">
            <a:extLst>
              <a:ext uri="{FF2B5EF4-FFF2-40B4-BE49-F238E27FC236}">
                <a16:creationId xmlns:a16="http://schemas.microsoft.com/office/drawing/2014/main" id="{D3569F26-8986-6516-8202-FC601C4CB2E4}"/>
              </a:ext>
            </a:extLst>
          </p:cNvPr>
          <p:cNvCxnSpPr>
            <a:stCxn id="13" idx="7"/>
            <a:endCxn id="11" idx="1"/>
          </p:cNvCxnSpPr>
          <p:nvPr/>
        </p:nvCxnSpPr>
        <p:spPr>
          <a:xfrm rot="5400000" flipH="1" flipV="1">
            <a:off x="6702834" y="6399617"/>
            <a:ext cx="2120032" cy="1228545"/>
          </a:xfrm>
          <a:prstGeom prst="bentConnector2">
            <a:avLst/>
          </a:prstGeom>
          <a:ln w="3810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8" name="Connector: Elbow 47">
            <a:extLst>
              <a:ext uri="{FF2B5EF4-FFF2-40B4-BE49-F238E27FC236}">
                <a16:creationId xmlns:a16="http://schemas.microsoft.com/office/drawing/2014/main" id="{962F7DE2-8140-13EF-169F-A278D4FFDEF7}"/>
              </a:ext>
            </a:extLst>
          </p:cNvPr>
          <p:cNvCxnSpPr>
            <a:stCxn id="13" idx="6"/>
            <a:endCxn id="14" idx="1"/>
          </p:cNvCxnSpPr>
          <p:nvPr/>
        </p:nvCxnSpPr>
        <p:spPr>
          <a:xfrm flipV="1">
            <a:off x="7712585" y="8218661"/>
            <a:ext cx="664535" cy="1052247"/>
          </a:xfrm>
          <a:prstGeom prst="bentConnector3">
            <a:avLst/>
          </a:prstGeom>
          <a:ln w="3810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0" name="Connector: Elbow 49">
            <a:extLst>
              <a:ext uri="{FF2B5EF4-FFF2-40B4-BE49-F238E27FC236}">
                <a16:creationId xmlns:a16="http://schemas.microsoft.com/office/drawing/2014/main" id="{1E9C4B69-5687-D515-8B48-B34F146BACBD}"/>
              </a:ext>
            </a:extLst>
          </p:cNvPr>
          <p:cNvCxnSpPr>
            <a:cxnSpLocks/>
            <a:stCxn id="13" idx="6"/>
            <a:endCxn id="15" idx="1"/>
          </p:cNvCxnSpPr>
          <p:nvPr/>
        </p:nvCxnSpPr>
        <p:spPr>
          <a:xfrm>
            <a:off x="7712585" y="9270908"/>
            <a:ext cx="664535" cy="1290014"/>
          </a:xfrm>
          <a:prstGeom prst="bentConnector3">
            <a:avLst>
              <a:gd name="adj1" fmla="val 50000"/>
            </a:avLst>
          </a:prstGeom>
          <a:ln w="3810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3" name="Connector: Elbow 52">
            <a:extLst>
              <a:ext uri="{FF2B5EF4-FFF2-40B4-BE49-F238E27FC236}">
                <a16:creationId xmlns:a16="http://schemas.microsoft.com/office/drawing/2014/main" id="{9826546D-5F8C-DFEF-C97E-A62534821C17}"/>
              </a:ext>
            </a:extLst>
          </p:cNvPr>
          <p:cNvCxnSpPr>
            <a:stCxn id="13" idx="5"/>
            <a:endCxn id="16" idx="1"/>
          </p:cNvCxnSpPr>
          <p:nvPr/>
        </p:nvCxnSpPr>
        <p:spPr>
          <a:xfrm rot="16200000" flipH="1">
            <a:off x="6660189" y="10956308"/>
            <a:ext cx="2205321" cy="1228545"/>
          </a:xfrm>
          <a:prstGeom prst="bentConnector2">
            <a:avLst/>
          </a:prstGeom>
          <a:ln w="3810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5" name="Connector: Elbow 54">
            <a:extLst>
              <a:ext uri="{FF2B5EF4-FFF2-40B4-BE49-F238E27FC236}">
                <a16:creationId xmlns:a16="http://schemas.microsoft.com/office/drawing/2014/main" id="{A0DA51E7-E255-1318-BC87-2652D739FE7B}"/>
              </a:ext>
            </a:extLst>
          </p:cNvPr>
          <p:cNvCxnSpPr>
            <a:endCxn id="17" idx="1"/>
          </p:cNvCxnSpPr>
          <p:nvPr/>
        </p:nvCxnSpPr>
        <p:spPr>
          <a:xfrm rot="16200000" flipH="1">
            <a:off x="5618792" y="12000795"/>
            <a:ext cx="4228674" cy="1348922"/>
          </a:xfrm>
          <a:prstGeom prst="bentConnector2">
            <a:avLst/>
          </a:prstGeom>
          <a:ln w="3810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7" name="Connector: Elbow 56">
            <a:extLst>
              <a:ext uri="{FF2B5EF4-FFF2-40B4-BE49-F238E27FC236}">
                <a16:creationId xmlns:a16="http://schemas.microsoft.com/office/drawing/2014/main" id="{897BCCBA-131B-34A6-10CA-953A400C9E7E}"/>
              </a:ext>
            </a:extLst>
          </p:cNvPr>
          <p:cNvCxnSpPr>
            <a:stCxn id="13" idx="4"/>
            <a:endCxn id="18" idx="1"/>
          </p:cNvCxnSpPr>
          <p:nvPr/>
        </p:nvCxnSpPr>
        <p:spPr>
          <a:xfrm rot="16200000" flipH="1">
            <a:off x="3880050" y="12870615"/>
            <a:ext cx="6395837" cy="2582067"/>
          </a:xfrm>
          <a:prstGeom prst="bentConnector2">
            <a:avLst/>
          </a:prstGeom>
          <a:ln w="3810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59" name="Rectangle: Beveled 58">
            <a:extLst>
              <a:ext uri="{FF2B5EF4-FFF2-40B4-BE49-F238E27FC236}">
                <a16:creationId xmlns:a16="http://schemas.microsoft.com/office/drawing/2014/main" id="{2A0DDE80-1F90-FA4E-42B5-34309A0158CA}"/>
              </a:ext>
            </a:extLst>
          </p:cNvPr>
          <p:cNvSpPr/>
          <p:nvPr/>
        </p:nvSpPr>
        <p:spPr>
          <a:xfrm>
            <a:off x="4551005" y="19621865"/>
            <a:ext cx="5015330" cy="1182277"/>
          </a:xfrm>
          <a:prstGeom prst="bevel">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397" dirty="0"/>
              <a:t>Use Cases</a:t>
            </a:r>
            <a:endParaRPr lang="en-IN" sz="2397" dirty="0"/>
          </a:p>
        </p:txBody>
      </p:sp>
      <p:sp>
        <p:nvSpPr>
          <p:cNvPr id="60" name="Rectangle: Rounded Corners 59">
            <a:extLst>
              <a:ext uri="{FF2B5EF4-FFF2-40B4-BE49-F238E27FC236}">
                <a16:creationId xmlns:a16="http://schemas.microsoft.com/office/drawing/2014/main" id="{1C6017CB-DFC9-EE52-2C42-0B21CDF5E689}"/>
              </a:ext>
            </a:extLst>
          </p:cNvPr>
          <p:cNvSpPr/>
          <p:nvPr/>
        </p:nvSpPr>
        <p:spPr>
          <a:xfrm>
            <a:off x="10112992" y="19594493"/>
            <a:ext cx="4807935" cy="1182277"/>
          </a:xfrm>
          <a:prstGeom prst="roundRect">
            <a:avLst/>
          </a:prstGeom>
          <a:ln/>
        </p:spPr>
        <p:style>
          <a:lnRef idx="1">
            <a:schemeClr val="accent3"/>
          </a:lnRef>
          <a:fillRef idx="3">
            <a:schemeClr val="accent3"/>
          </a:fillRef>
          <a:effectRef idx="2">
            <a:schemeClr val="accent3"/>
          </a:effectRef>
          <a:fontRef idx="minor">
            <a:schemeClr val="lt1"/>
          </a:fontRef>
        </p:style>
        <p:txBody>
          <a:bodyPr rtlCol="0" anchor="ctr"/>
          <a:lstStyle/>
          <a:p>
            <a:pPr algn="ctr"/>
            <a:r>
              <a:rPr lang="en-GB" sz="4399" dirty="0"/>
              <a:t>Q&amp;A</a:t>
            </a:r>
            <a:endParaRPr lang="en-IN" sz="4399" dirty="0"/>
          </a:p>
        </p:txBody>
      </p:sp>
      <p:sp>
        <p:nvSpPr>
          <p:cNvPr id="61" name="Rectangle: Rounded Corners 60">
            <a:extLst>
              <a:ext uri="{FF2B5EF4-FFF2-40B4-BE49-F238E27FC236}">
                <a16:creationId xmlns:a16="http://schemas.microsoft.com/office/drawing/2014/main" id="{BBCB0402-5F30-8F04-BBFB-FDB8E2F367EB}"/>
              </a:ext>
            </a:extLst>
          </p:cNvPr>
          <p:cNvSpPr/>
          <p:nvPr/>
        </p:nvSpPr>
        <p:spPr>
          <a:xfrm>
            <a:off x="15529232" y="19594493"/>
            <a:ext cx="4807935" cy="1182277"/>
          </a:xfrm>
          <a:prstGeom prst="round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GB" sz="4399" dirty="0"/>
              <a:t>Summarization</a:t>
            </a:r>
            <a:endParaRPr lang="en-IN" sz="4399" dirty="0"/>
          </a:p>
        </p:txBody>
      </p:sp>
      <p:sp>
        <p:nvSpPr>
          <p:cNvPr id="62" name="Rectangle: Rounded Corners 61">
            <a:extLst>
              <a:ext uri="{FF2B5EF4-FFF2-40B4-BE49-F238E27FC236}">
                <a16:creationId xmlns:a16="http://schemas.microsoft.com/office/drawing/2014/main" id="{1428C061-D04D-4F42-AA7D-A6C1986D407A}"/>
              </a:ext>
            </a:extLst>
          </p:cNvPr>
          <p:cNvSpPr/>
          <p:nvPr/>
        </p:nvSpPr>
        <p:spPr>
          <a:xfrm>
            <a:off x="20945472" y="19594493"/>
            <a:ext cx="4807935" cy="1182277"/>
          </a:xfrm>
          <a:prstGeom prst="roundRect">
            <a:avLst/>
          </a:prstGeom>
          <a:ln/>
        </p:spPr>
        <p:style>
          <a:lnRef idx="1">
            <a:schemeClr val="accent3"/>
          </a:lnRef>
          <a:fillRef idx="3">
            <a:schemeClr val="accent3"/>
          </a:fillRef>
          <a:effectRef idx="2">
            <a:schemeClr val="accent3"/>
          </a:effectRef>
          <a:fontRef idx="minor">
            <a:schemeClr val="lt1"/>
          </a:fontRef>
        </p:style>
        <p:txBody>
          <a:bodyPr rtlCol="0" anchor="ctr"/>
          <a:lstStyle/>
          <a:p>
            <a:pPr algn="ctr"/>
            <a:r>
              <a:rPr lang="en-GB" sz="4399" dirty="0"/>
              <a:t>Image</a:t>
            </a:r>
            <a:endParaRPr lang="en-IN" sz="4399" dirty="0"/>
          </a:p>
        </p:txBody>
      </p:sp>
      <p:sp>
        <p:nvSpPr>
          <p:cNvPr id="63" name="Rectangle: Rounded Corners 62">
            <a:extLst>
              <a:ext uri="{FF2B5EF4-FFF2-40B4-BE49-F238E27FC236}">
                <a16:creationId xmlns:a16="http://schemas.microsoft.com/office/drawing/2014/main" id="{C91BF3FC-28FC-DEE4-72DE-82B341D1E67A}"/>
              </a:ext>
            </a:extLst>
          </p:cNvPr>
          <p:cNvSpPr/>
          <p:nvPr/>
        </p:nvSpPr>
        <p:spPr>
          <a:xfrm>
            <a:off x="26361138" y="19542921"/>
            <a:ext cx="4807935" cy="1182277"/>
          </a:xfrm>
          <a:prstGeom prst="round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GB" sz="4399" dirty="0"/>
              <a:t>BDD</a:t>
            </a:r>
            <a:endParaRPr lang="en-IN" sz="4399" dirty="0"/>
          </a:p>
        </p:txBody>
      </p:sp>
      <p:sp>
        <p:nvSpPr>
          <p:cNvPr id="64" name="Rectangle: Rounded Corners 63">
            <a:extLst>
              <a:ext uri="{FF2B5EF4-FFF2-40B4-BE49-F238E27FC236}">
                <a16:creationId xmlns:a16="http://schemas.microsoft.com/office/drawing/2014/main" id="{6CC44000-E9C6-E21A-2CDF-CFBC884AA77B}"/>
              </a:ext>
            </a:extLst>
          </p:cNvPr>
          <p:cNvSpPr/>
          <p:nvPr/>
        </p:nvSpPr>
        <p:spPr>
          <a:xfrm>
            <a:off x="32029324" y="19562370"/>
            <a:ext cx="6553274" cy="1182277"/>
          </a:xfrm>
          <a:prstGeom prst="roundRect">
            <a:avLst/>
          </a:prstGeom>
          <a:ln/>
        </p:spPr>
        <p:style>
          <a:lnRef idx="1">
            <a:schemeClr val="accent3"/>
          </a:lnRef>
          <a:fillRef idx="3">
            <a:schemeClr val="accent3"/>
          </a:fillRef>
          <a:effectRef idx="2">
            <a:schemeClr val="accent3"/>
          </a:effectRef>
          <a:fontRef idx="minor">
            <a:schemeClr val="lt1"/>
          </a:fontRef>
        </p:style>
        <p:txBody>
          <a:bodyPr rtlCol="0" anchor="ctr"/>
          <a:lstStyle/>
          <a:p>
            <a:pPr algn="ctr"/>
            <a:r>
              <a:rPr lang="en-GB" sz="4399" dirty="0"/>
              <a:t>Language translation</a:t>
            </a:r>
            <a:endParaRPr lang="en-IN" sz="4399" dirty="0"/>
          </a:p>
        </p:txBody>
      </p:sp>
    </p:spTree>
    <p:extLst>
      <p:ext uri="{BB962C8B-B14F-4D97-AF65-F5344CB8AC3E}">
        <p14:creationId xmlns:p14="http://schemas.microsoft.com/office/powerpoint/2010/main" val="3500249427"/>
      </p:ext>
    </p:extLst>
  </p:cSld>
  <p:clrMapOvr>
    <a:masterClrMapping/>
  </p:clrMapOvr>
</p:sld>
</file>

<file path=ppt/theme/theme1.xml><?xml version="1.0" encoding="utf-8"?>
<a:theme xmlns:a="http://schemas.openxmlformats.org/drawingml/2006/main" name="Office Theme">
  <a:themeElements>
    <a:clrScheme name="Cognizant Colors 2022">
      <a:dk1>
        <a:srgbClr val="000048"/>
      </a:dk1>
      <a:lt1>
        <a:srgbClr val="FFFFFF"/>
      </a:lt1>
      <a:dk2>
        <a:srgbClr val="000048"/>
      </a:dk2>
      <a:lt2>
        <a:srgbClr val="FFFFFF"/>
      </a:lt2>
      <a:accent1>
        <a:srgbClr val="2E308E"/>
      </a:accent1>
      <a:accent2>
        <a:srgbClr val="7373D8"/>
      </a:accent2>
      <a:accent3>
        <a:srgbClr val="2F78C4"/>
      </a:accent3>
      <a:accent4>
        <a:srgbClr val="92BBE6"/>
      </a:accent4>
      <a:accent5>
        <a:srgbClr val="06C7CC"/>
      </a:accent5>
      <a:accent6>
        <a:srgbClr val="26EFE9"/>
      </a:accent6>
      <a:hlink>
        <a:srgbClr val="535659"/>
      </a:hlink>
      <a:folHlink>
        <a:srgbClr val="97999B"/>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noAutofit/>
      </a:bodyPr>
      <a:lstStyle>
        <a:defPPr algn="l">
          <a:defRPr sz="1600" dirty="0">
            <a:solidFill>
              <a:schemeClr val="tx2"/>
            </a:solidFill>
          </a:defRPr>
        </a:defPPr>
      </a:lstStyle>
    </a:txDef>
  </a:objectDefaults>
  <a:extraClrSchemeLst/>
  <a:extLst>
    <a:ext uri="{05A4C25C-085E-4340-85A3-A5531E510DB2}">
      <thm15:themeFamily xmlns:thm15="http://schemas.microsoft.com/office/thememl/2012/main" name="729107_CorporateTemplate_ppt_031122" id="{E81ECB99-F2DE-FC44-B993-E5A209E9C071}" vid="{E056BC50-BFCB-5444-AECA-4841FEB0A9A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cognizant_ppt_template_11mar2022</Template>
  <TotalTime>9069</TotalTime>
  <Words>3585</Words>
  <Application>Microsoft Office PowerPoint</Application>
  <PresentationFormat>Custom</PresentationFormat>
  <Paragraphs>459</Paragraphs>
  <Slides>9</Slides>
  <Notes>0</Notes>
  <HiddenSlides>0</HiddenSlides>
  <MMClips>0</MMClips>
  <ScaleCrop>false</ScaleCrop>
  <HeadingPairs>
    <vt:vector size="4" baseType="variant">
      <vt:variant>
        <vt:lpstr>Theme</vt:lpstr>
      </vt:variant>
      <vt:variant>
        <vt:i4>1</vt:i4>
      </vt:variant>
      <vt:variant>
        <vt:lpstr>Slide Titles</vt:lpstr>
      </vt:variant>
      <vt:variant>
        <vt:i4>9</vt:i4>
      </vt:variant>
    </vt:vector>
  </HeadingPairs>
  <TitlesOfParts>
    <vt:vector size="10" baseType="lpstr">
      <vt:lpstr>Office Theme</vt:lpstr>
      <vt:lpstr>Traditional Gen AI Assurance VS Multi Agentic Gen AI Assurance</vt:lpstr>
      <vt:lpstr>Advantages of Traditional Gen AI VS Agentic Gen AI</vt:lpstr>
      <vt:lpstr>Double click view on an Multi Agentic flow</vt:lpstr>
      <vt:lpstr>Multi Agentic Workflow for Generative AI Assurance</vt:lpstr>
      <vt:lpstr>Evaluated Output of a Traditional Gen AI Assurance VS Multi Agentic Gen AI Assurance </vt:lpstr>
      <vt:lpstr>Zoomed in View of the Workflow Insights</vt:lpstr>
      <vt:lpstr>Appendix</vt:lpstr>
      <vt:lpstr>Assurance with LLM as evaluator &amp; Multi Agent Architecture</vt:lpstr>
      <vt:lpstr>Gen AI Assurance Features storyline for Patent filing</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template</dc:title>
  <dc:subject/>
  <dc:creator>Kesavan, Arunadevi (Cognizant)</dc:creator>
  <cp:keywords/>
  <dc:description/>
  <cp:lastModifiedBy>Edel Mary Arul Anandan, Nancy (Cognizant)</cp:lastModifiedBy>
  <cp:revision>20</cp:revision>
  <dcterms:created xsi:type="dcterms:W3CDTF">2022-11-17T10:27:58Z</dcterms:created>
  <dcterms:modified xsi:type="dcterms:W3CDTF">2025-07-22T11:22:37Z</dcterms:modified>
  <cp:category/>
</cp:coreProperties>
</file>